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7" r:id="rId1"/>
  </p:sldMasterIdLst>
  <p:sldIdLst>
    <p:sldId id="256" r:id="rId2"/>
    <p:sldId id="257" r:id="rId3"/>
    <p:sldId id="266" r:id="rId4"/>
    <p:sldId id="267" r:id="rId5"/>
    <p:sldId id="258" r:id="rId6"/>
    <p:sldId id="268" r:id="rId7"/>
    <p:sldId id="259" r:id="rId8"/>
    <p:sldId id="260" r:id="rId9"/>
    <p:sldId id="261" r:id="rId10"/>
    <p:sldId id="270" r:id="rId11"/>
    <p:sldId id="271" r:id="rId12"/>
    <p:sldId id="272" r:id="rId13"/>
    <p:sldId id="262" r:id="rId14"/>
    <p:sldId id="265" r:id="rId15"/>
    <p:sldId id="263" r:id="rId16"/>
    <p:sldId id="269" r:id="rId17"/>
    <p:sldId id="26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A78751-3B5B-4FD5-ADB6-D51725D16490}" v="24" dt="2024-11-06T08:39:47.4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60" d="100"/>
          <a:sy n="60" d="100"/>
        </p:scale>
        <p:origin x="90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havana padol" userId="c5f13ccfaf2503a4" providerId="LiveId" clId="{72A78751-3B5B-4FD5-ADB6-D51725D16490}"/>
    <pc:docChg chg="undo redo custSel addSld delSld modSld">
      <pc:chgData name="bhavana padol" userId="c5f13ccfaf2503a4" providerId="LiveId" clId="{72A78751-3B5B-4FD5-ADB6-D51725D16490}" dt="2024-11-06T08:48:57.233" v="1319" actId="1076"/>
      <pc:docMkLst>
        <pc:docMk/>
      </pc:docMkLst>
      <pc:sldChg chg="modSp mod">
        <pc:chgData name="bhavana padol" userId="c5f13ccfaf2503a4" providerId="LiveId" clId="{72A78751-3B5B-4FD5-ADB6-D51725D16490}" dt="2024-11-05T11:33:27.924" v="1057" actId="1076"/>
        <pc:sldMkLst>
          <pc:docMk/>
          <pc:sldMk cId="2433348352" sldId="256"/>
        </pc:sldMkLst>
        <pc:spChg chg="mod">
          <ac:chgData name="bhavana padol" userId="c5f13ccfaf2503a4" providerId="LiveId" clId="{72A78751-3B5B-4FD5-ADB6-D51725D16490}" dt="2024-11-05T10:59:05.839" v="450" actId="115"/>
          <ac:spMkLst>
            <pc:docMk/>
            <pc:sldMk cId="2433348352" sldId="256"/>
            <ac:spMk id="2" creationId="{D61B87F0-4C84-87B6-1BA2-79F34F8F6839}"/>
          </ac:spMkLst>
        </pc:spChg>
        <pc:spChg chg="mod">
          <ac:chgData name="bhavana padol" userId="c5f13ccfaf2503a4" providerId="LiveId" clId="{72A78751-3B5B-4FD5-ADB6-D51725D16490}" dt="2024-11-05T11:33:27.924" v="1057" actId="1076"/>
          <ac:spMkLst>
            <pc:docMk/>
            <pc:sldMk cId="2433348352" sldId="256"/>
            <ac:spMk id="3" creationId="{92A7B483-CBE0-CBC7-58D1-318C1BB1BAF6}"/>
          </ac:spMkLst>
        </pc:spChg>
      </pc:sldChg>
      <pc:sldChg chg="modSp del mod">
        <pc:chgData name="bhavana padol" userId="c5f13ccfaf2503a4" providerId="LiveId" clId="{72A78751-3B5B-4FD5-ADB6-D51725D16490}" dt="2024-11-04T14:38:38.420" v="136" actId="2696"/>
        <pc:sldMkLst>
          <pc:docMk/>
          <pc:sldMk cId="1786892686" sldId="257"/>
        </pc:sldMkLst>
        <pc:spChg chg="mod">
          <ac:chgData name="bhavana padol" userId="c5f13ccfaf2503a4" providerId="LiveId" clId="{72A78751-3B5B-4FD5-ADB6-D51725D16490}" dt="2024-11-04T14:36:50.613" v="113" actId="113"/>
          <ac:spMkLst>
            <pc:docMk/>
            <pc:sldMk cId="1786892686" sldId="257"/>
            <ac:spMk id="2" creationId="{0A1AE2F8-7590-8615-0A9C-DBBF56B712C1}"/>
          </ac:spMkLst>
        </pc:spChg>
        <pc:spChg chg="mod">
          <ac:chgData name="bhavana padol" userId="c5f13ccfaf2503a4" providerId="LiveId" clId="{72A78751-3B5B-4FD5-ADB6-D51725D16490}" dt="2024-11-04T14:38:33.708" v="135" actId="20577"/>
          <ac:spMkLst>
            <pc:docMk/>
            <pc:sldMk cId="1786892686" sldId="257"/>
            <ac:spMk id="3" creationId="{8BD90DB5-6E88-D872-DC28-83C7B0170BE4}"/>
          </ac:spMkLst>
        </pc:spChg>
      </pc:sldChg>
      <pc:sldChg chg="addSp modSp new mod">
        <pc:chgData name="bhavana padol" userId="c5f13ccfaf2503a4" providerId="LiveId" clId="{72A78751-3B5B-4FD5-ADB6-D51725D16490}" dt="2024-11-05T10:59:20.881" v="452" actId="115"/>
        <pc:sldMkLst>
          <pc:docMk/>
          <pc:sldMk cId="2430442882" sldId="257"/>
        </pc:sldMkLst>
        <pc:spChg chg="mod">
          <ac:chgData name="bhavana padol" userId="c5f13ccfaf2503a4" providerId="LiveId" clId="{72A78751-3B5B-4FD5-ADB6-D51725D16490}" dt="2024-11-05T10:59:20.881" v="452" actId="115"/>
          <ac:spMkLst>
            <pc:docMk/>
            <pc:sldMk cId="2430442882" sldId="257"/>
            <ac:spMk id="2" creationId="{A157D85B-5EA4-F239-C8CE-A3528C1F9B6F}"/>
          </ac:spMkLst>
        </pc:spChg>
        <pc:spChg chg="add mod">
          <ac:chgData name="bhavana padol" userId="c5f13ccfaf2503a4" providerId="LiveId" clId="{72A78751-3B5B-4FD5-ADB6-D51725D16490}" dt="2024-11-05T10:39:56.764" v="361" actId="1076"/>
          <ac:spMkLst>
            <pc:docMk/>
            <pc:sldMk cId="2430442882" sldId="257"/>
            <ac:spMk id="3" creationId="{524F46F2-91E2-9805-9A4B-B560040FA60A}"/>
          </ac:spMkLst>
        </pc:spChg>
        <pc:spChg chg="add">
          <ac:chgData name="bhavana padol" userId="c5f13ccfaf2503a4" providerId="LiveId" clId="{72A78751-3B5B-4FD5-ADB6-D51725D16490}" dt="2024-11-04T14:41:14.769" v="164"/>
          <ac:spMkLst>
            <pc:docMk/>
            <pc:sldMk cId="2430442882" sldId="257"/>
            <ac:spMk id="4" creationId="{2DAD4DEF-CD9B-AC1E-48D9-AFE25C389E92}"/>
          </ac:spMkLst>
        </pc:spChg>
        <pc:spChg chg="add">
          <ac:chgData name="bhavana padol" userId="c5f13ccfaf2503a4" providerId="LiveId" clId="{72A78751-3B5B-4FD5-ADB6-D51725D16490}" dt="2024-11-04T14:41:18.899" v="165"/>
          <ac:spMkLst>
            <pc:docMk/>
            <pc:sldMk cId="2430442882" sldId="257"/>
            <ac:spMk id="5" creationId="{BF776DEB-0C0A-FF25-1101-BEE0F8D4D530}"/>
          </ac:spMkLst>
        </pc:spChg>
      </pc:sldChg>
      <pc:sldChg chg="addSp delSp modSp new mod">
        <pc:chgData name="bhavana padol" userId="c5f13ccfaf2503a4" providerId="LiveId" clId="{72A78751-3B5B-4FD5-ADB6-D51725D16490}" dt="2024-11-05T10:39:36.098" v="359" actId="1076"/>
        <pc:sldMkLst>
          <pc:docMk/>
          <pc:sldMk cId="3534859617" sldId="258"/>
        </pc:sldMkLst>
        <pc:spChg chg="mod">
          <ac:chgData name="bhavana padol" userId="c5f13ccfaf2503a4" providerId="LiveId" clId="{72A78751-3B5B-4FD5-ADB6-D51725D16490}" dt="2024-11-04T14:52:28.993" v="273" actId="2711"/>
          <ac:spMkLst>
            <pc:docMk/>
            <pc:sldMk cId="3534859617" sldId="258"/>
            <ac:spMk id="2" creationId="{2CC72486-DE22-C759-04EB-41C08697B5C9}"/>
          </ac:spMkLst>
        </pc:spChg>
        <pc:spChg chg="add del mod">
          <ac:chgData name="bhavana padol" userId="c5f13ccfaf2503a4" providerId="LiveId" clId="{72A78751-3B5B-4FD5-ADB6-D51725D16490}" dt="2024-11-05T10:39:36.098" v="359" actId="1076"/>
          <ac:spMkLst>
            <pc:docMk/>
            <pc:sldMk cId="3534859617" sldId="258"/>
            <ac:spMk id="3" creationId="{BD39DA63-0042-B2B9-E4A3-66068497AC45}"/>
          </ac:spMkLst>
        </pc:spChg>
      </pc:sldChg>
      <pc:sldChg chg="new del">
        <pc:chgData name="bhavana padol" userId="c5f13ccfaf2503a4" providerId="LiveId" clId="{72A78751-3B5B-4FD5-ADB6-D51725D16490}" dt="2024-11-04T14:44:49.233" v="182" actId="680"/>
        <pc:sldMkLst>
          <pc:docMk/>
          <pc:sldMk cId="3949371870" sldId="258"/>
        </pc:sldMkLst>
      </pc:sldChg>
      <pc:sldChg chg="addSp modSp new mod">
        <pc:chgData name="bhavana padol" userId="c5f13ccfaf2503a4" providerId="LiveId" clId="{72A78751-3B5B-4FD5-ADB6-D51725D16490}" dt="2024-11-05T10:58:14.748" v="448" actId="12"/>
        <pc:sldMkLst>
          <pc:docMk/>
          <pc:sldMk cId="2932970067" sldId="259"/>
        </pc:sldMkLst>
        <pc:spChg chg="mod">
          <ac:chgData name="bhavana padol" userId="c5f13ccfaf2503a4" providerId="LiveId" clId="{72A78751-3B5B-4FD5-ADB6-D51725D16490}" dt="2024-11-04T15:00:18.056" v="324" actId="207"/>
          <ac:spMkLst>
            <pc:docMk/>
            <pc:sldMk cId="2932970067" sldId="259"/>
            <ac:spMk id="2" creationId="{25BE9198-3AFD-E7A0-84BA-70915CB7CA0B}"/>
          </ac:spMkLst>
        </pc:spChg>
        <pc:spChg chg="add mod">
          <ac:chgData name="bhavana padol" userId="c5f13ccfaf2503a4" providerId="LiveId" clId="{72A78751-3B5B-4FD5-ADB6-D51725D16490}" dt="2024-11-05T10:58:14.748" v="448" actId="12"/>
          <ac:spMkLst>
            <pc:docMk/>
            <pc:sldMk cId="2932970067" sldId="259"/>
            <ac:spMk id="3" creationId="{385424EC-D938-6351-5A8D-E7590EEF61DB}"/>
          </ac:spMkLst>
        </pc:spChg>
      </pc:sldChg>
      <pc:sldChg chg="addSp modSp new mod">
        <pc:chgData name="bhavana padol" userId="c5f13ccfaf2503a4" providerId="LiveId" clId="{72A78751-3B5B-4FD5-ADB6-D51725D16490}" dt="2024-11-05T10:58:05.946" v="447" actId="12"/>
        <pc:sldMkLst>
          <pc:docMk/>
          <pc:sldMk cId="2741894006" sldId="260"/>
        </pc:sldMkLst>
        <pc:spChg chg="mod">
          <ac:chgData name="bhavana padol" userId="c5f13ccfaf2503a4" providerId="LiveId" clId="{72A78751-3B5B-4FD5-ADB6-D51725D16490}" dt="2024-11-05T10:33:35.986" v="347" actId="207"/>
          <ac:spMkLst>
            <pc:docMk/>
            <pc:sldMk cId="2741894006" sldId="260"/>
            <ac:spMk id="2" creationId="{20D7258A-0723-DB2E-63B2-AB5A99F7127D}"/>
          </ac:spMkLst>
        </pc:spChg>
        <pc:spChg chg="add mod">
          <ac:chgData name="bhavana padol" userId="c5f13ccfaf2503a4" providerId="LiveId" clId="{72A78751-3B5B-4FD5-ADB6-D51725D16490}" dt="2024-11-05T10:58:05.946" v="447" actId="12"/>
          <ac:spMkLst>
            <pc:docMk/>
            <pc:sldMk cId="2741894006" sldId="260"/>
            <ac:spMk id="3" creationId="{370D693A-0748-809A-DA4E-BE4087A3064D}"/>
          </ac:spMkLst>
        </pc:spChg>
      </pc:sldChg>
      <pc:sldChg chg="addSp modSp new mod">
        <pc:chgData name="bhavana padol" userId="c5f13ccfaf2503a4" providerId="LiveId" clId="{72A78751-3B5B-4FD5-ADB6-D51725D16490}" dt="2024-11-05T10:57:06.672" v="444" actId="255"/>
        <pc:sldMkLst>
          <pc:docMk/>
          <pc:sldMk cId="3768491301" sldId="261"/>
        </pc:sldMkLst>
        <pc:spChg chg="mod">
          <ac:chgData name="bhavana padol" userId="c5f13ccfaf2503a4" providerId="LiveId" clId="{72A78751-3B5B-4FD5-ADB6-D51725D16490}" dt="2024-11-05T10:41:30.673" v="367" actId="207"/>
          <ac:spMkLst>
            <pc:docMk/>
            <pc:sldMk cId="3768491301" sldId="261"/>
            <ac:spMk id="2" creationId="{D9FC1E72-44B9-DB22-2D6A-F3910E92A58C}"/>
          </ac:spMkLst>
        </pc:spChg>
        <pc:spChg chg="add mod">
          <ac:chgData name="bhavana padol" userId="c5f13ccfaf2503a4" providerId="LiveId" clId="{72A78751-3B5B-4FD5-ADB6-D51725D16490}" dt="2024-11-05T10:57:06.672" v="444" actId="255"/>
          <ac:spMkLst>
            <pc:docMk/>
            <pc:sldMk cId="3768491301" sldId="261"/>
            <ac:spMk id="3" creationId="{63EAC9A2-F345-F822-408B-8841227BF37E}"/>
          </ac:spMkLst>
        </pc:spChg>
      </pc:sldChg>
      <pc:sldChg chg="addSp delSp modSp new mod">
        <pc:chgData name="bhavana padol" userId="c5f13ccfaf2503a4" providerId="LiveId" clId="{72A78751-3B5B-4FD5-ADB6-D51725D16490}" dt="2024-11-06T08:48:49.813" v="1318" actId="1076"/>
        <pc:sldMkLst>
          <pc:docMk/>
          <pc:sldMk cId="4137403019" sldId="262"/>
        </pc:sldMkLst>
        <pc:spChg chg="mod">
          <ac:chgData name="bhavana padol" userId="c5f13ccfaf2503a4" providerId="LiveId" clId="{72A78751-3B5B-4FD5-ADB6-D51725D16490}" dt="2024-11-05T11:00:38.994" v="461" actId="207"/>
          <ac:spMkLst>
            <pc:docMk/>
            <pc:sldMk cId="4137403019" sldId="262"/>
            <ac:spMk id="2" creationId="{CD14F407-AFA7-CCB5-684B-7CC53EC5B072}"/>
          </ac:spMkLst>
        </pc:spChg>
        <pc:spChg chg="add mod">
          <ac:chgData name="bhavana padol" userId="c5f13ccfaf2503a4" providerId="LiveId" clId="{72A78751-3B5B-4FD5-ADB6-D51725D16490}" dt="2024-11-06T08:48:49.813" v="1318" actId="1076"/>
          <ac:spMkLst>
            <pc:docMk/>
            <pc:sldMk cId="4137403019" sldId="262"/>
            <ac:spMk id="3" creationId="{335ED402-111D-EFC4-3160-E9484C7542A0}"/>
          </ac:spMkLst>
        </pc:spChg>
        <pc:spChg chg="add">
          <ac:chgData name="bhavana padol" userId="c5f13ccfaf2503a4" providerId="LiveId" clId="{72A78751-3B5B-4FD5-ADB6-D51725D16490}" dt="2024-11-05T11:07:20.844" v="507"/>
          <ac:spMkLst>
            <pc:docMk/>
            <pc:sldMk cId="4137403019" sldId="262"/>
            <ac:spMk id="4" creationId="{989AEABD-CD0D-0922-46CB-94678365A8EB}"/>
          </ac:spMkLst>
        </pc:spChg>
        <pc:spChg chg="add">
          <ac:chgData name="bhavana padol" userId="c5f13ccfaf2503a4" providerId="LiveId" clId="{72A78751-3B5B-4FD5-ADB6-D51725D16490}" dt="2024-11-05T11:11:35.417" v="554"/>
          <ac:spMkLst>
            <pc:docMk/>
            <pc:sldMk cId="4137403019" sldId="262"/>
            <ac:spMk id="5" creationId="{59B54424-49A2-9774-AA4C-D6A104690F94}"/>
          </ac:spMkLst>
        </pc:spChg>
        <pc:spChg chg="add del">
          <ac:chgData name="bhavana padol" userId="c5f13ccfaf2503a4" providerId="LiveId" clId="{72A78751-3B5B-4FD5-ADB6-D51725D16490}" dt="2024-11-05T11:14:37.386" v="570" actId="22"/>
          <ac:spMkLst>
            <pc:docMk/>
            <pc:sldMk cId="4137403019" sldId="262"/>
            <ac:spMk id="7" creationId="{A57890FC-C97B-A5AC-F281-44CB99C18A30}"/>
          </ac:spMkLst>
        </pc:spChg>
      </pc:sldChg>
      <pc:sldChg chg="addSp delSp modSp new mod">
        <pc:chgData name="bhavana padol" userId="c5f13ccfaf2503a4" providerId="LiveId" clId="{72A78751-3B5B-4FD5-ADB6-D51725D16490}" dt="2024-11-05T11:19:06.312" v="617" actId="2710"/>
        <pc:sldMkLst>
          <pc:docMk/>
          <pc:sldMk cId="2765491135" sldId="263"/>
        </pc:sldMkLst>
        <pc:spChg chg="mod">
          <ac:chgData name="bhavana padol" userId="c5f13ccfaf2503a4" providerId="LiveId" clId="{72A78751-3B5B-4FD5-ADB6-D51725D16490}" dt="2024-11-05T11:00:24.856" v="458" actId="207"/>
          <ac:spMkLst>
            <pc:docMk/>
            <pc:sldMk cId="2765491135" sldId="263"/>
            <ac:spMk id="2" creationId="{DE8BCD92-9D53-FE6B-2158-BD5FFAE0A307}"/>
          </ac:spMkLst>
        </pc:spChg>
        <pc:spChg chg="add del mod">
          <ac:chgData name="bhavana padol" userId="c5f13ccfaf2503a4" providerId="LiveId" clId="{72A78751-3B5B-4FD5-ADB6-D51725D16490}" dt="2024-11-05T11:19:06.312" v="617" actId="2710"/>
          <ac:spMkLst>
            <pc:docMk/>
            <pc:sldMk cId="2765491135" sldId="263"/>
            <ac:spMk id="3" creationId="{B4143500-D581-B1E8-8B05-078B61320C8C}"/>
          </ac:spMkLst>
        </pc:spChg>
        <pc:spChg chg="add">
          <ac:chgData name="bhavana padol" userId="c5f13ccfaf2503a4" providerId="LiveId" clId="{72A78751-3B5B-4FD5-ADB6-D51725D16490}" dt="2024-11-05T11:17:19.191" v="601"/>
          <ac:spMkLst>
            <pc:docMk/>
            <pc:sldMk cId="2765491135" sldId="263"/>
            <ac:spMk id="4" creationId="{69058424-D537-F37B-3B9A-F4F1DDBA371C}"/>
          </ac:spMkLst>
        </pc:spChg>
        <pc:spChg chg="add">
          <ac:chgData name="bhavana padol" userId="c5f13ccfaf2503a4" providerId="LiveId" clId="{72A78751-3B5B-4FD5-ADB6-D51725D16490}" dt="2024-11-05T11:17:22.529" v="602"/>
          <ac:spMkLst>
            <pc:docMk/>
            <pc:sldMk cId="2765491135" sldId="263"/>
            <ac:spMk id="5" creationId="{83224D07-51CB-22B3-63EA-5F07E1C457F1}"/>
          </ac:spMkLst>
        </pc:spChg>
      </pc:sldChg>
      <pc:sldChg chg="addSp modSp new mod">
        <pc:chgData name="bhavana padol" userId="c5f13ccfaf2503a4" providerId="LiveId" clId="{72A78751-3B5B-4FD5-ADB6-D51725D16490}" dt="2024-11-05T11:33:54.808" v="1059" actId="1076"/>
        <pc:sldMkLst>
          <pc:docMk/>
          <pc:sldMk cId="2007200155" sldId="264"/>
        </pc:sldMkLst>
        <pc:spChg chg="mod">
          <ac:chgData name="bhavana padol" userId="c5f13ccfaf2503a4" providerId="LiveId" clId="{72A78751-3B5B-4FD5-ADB6-D51725D16490}" dt="2024-11-05T11:33:47.450" v="1058" actId="1076"/>
          <ac:spMkLst>
            <pc:docMk/>
            <pc:sldMk cId="2007200155" sldId="264"/>
            <ac:spMk id="2" creationId="{C7B8A5E8-933A-802E-5E2A-AC4F0C2701D7}"/>
          </ac:spMkLst>
        </pc:spChg>
        <pc:spChg chg="add mod">
          <ac:chgData name="bhavana padol" userId="c5f13ccfaf2503a4" providerId="LiveId" clId="{72A78751-3B5B-4FD5-ADB6-D51725D16490}" dt="2024-11-05T11:33:54.808" v="1059" actId="1076"/>
          <ac:spMkLst>
            <pc:docMk/>
            <pc:sldMk cId="2007200155" sldId="264"/>
            <ac:spMk id="3" creationId="{5A4435B4-02D2-EBC2-5C9C-95C5599C0779}"/>
          </ac:spMkLst>
        </pc:spChg>
      </pc:sldChg>
      <pc:sldChg chg="addSp delSp modSp new mod modClrScheme chgLayout">
        <pc:chgData name="bhavana padol" userId="c5f13ccfaf2503a4" providerId="LiveId" clId="{72A78751-3B5B-4FD5-ADB6-D51725D16490}" dt="2024-11-06T08:48:57.233" v="1319" actId="1076"/>
        <pc:sldMkLst>
          <pc:docMk/>
          <pc:sldMk cId="1348140779" sldId="265"/>
        </pc:sldMkLst>
        <pc:spChg chg="del">
          <ac:chgData name="bhavana padol" userId="c5f13ccfaf2503a4" providerId="LiveId" clId="{72A78751-3B5B-4FD5-ADB6-D51725D16490}" dt="2024-11-06T08:38:43.321" v="1061" actId="478"/>
          <ac:spMkLst>
            <pc:docMk/>
            <pc:sldMk cId="1348140779" sldId="265"/>
            <ac:spMk id="2" creationId="{44788160-6619-2A45-B045-86972CEF9E1F}"/>
          </ac:spMkLst>
        </pc:spChg>
        <pc:spChg chg="add del mod">
          <ac:chgData name="bhavana padol" userId="c5f13ccfaf2503a4" providerId="LiveId" clId="{72A78751-3B5B-4FD5-ADB6-D51725D16490}" dt="2024-11-06T08:39:13.506" v="1064"/>
          <ac:spMkLst>
            <pc:docMk/>
            <pc:sldMk cId="1348140779" sldId="265"/>
            <ac:spMk id="3" creationId="{D5F9B7CF-FDCD-87D0-C9C2-4B9433E470D1}"/>
          </ac:spMkLst>
        </pc:spChg>
        <pc:spChg chg="add mod">
          <ac:chgData name="bhavana padol" userId="c5f13ccfaf2503a4" providerId="LiveId" clId="{72A78751-3B5B-4FD5-ADB6-D51725D16490}" dt="2024-11-06T08:48:57.233" v="1319" actId="1076"/>
          <ac:spMkLst>
            <pc:docMk/>
            <pc:sldMk cId="1348140779" sldId="265"/>
            <ac:spMk id="4" creationId="{458B76F1-A238-9744-FB15-837B0D42467B}"/>
          </ac:spMkLst>
        </pc:spChg>
        <pc:spChg chg="add del mod ord">
          <ac:chgData name="bhavana padol" userId="c5f13ccfaf2503a4" providerId="LiveId" clId="{72A78751-3B5B-4FD5-ADB6-D51725D16490}" dt="2024-11-06T08:43:58.448" v="1238" actId="700"/>
          <ac:spMkLst>
            <pc:docMk/>
            <pc:sldMk cId="1348140779" sldId="265"/>
            <ac:spMk id="5" creationId="{DE60C356-53C4-7CA8-7A05-861F44772E00}"/>
          </ac:spMkLst>
        </pc:spChg>
        <pc:spChg chg="add del mod ord">
          <ac:chgData name="bhavana padol" userId="c5f13ccfaf2503a4" providerId="LiveId" clId="{72A78751-3B5B-4FD5-ADB6-D51725D16490}" dt="2024-11-06T08:43:58.448" v="1238" actId="700"/>
          <ac:spMkLst>
            <pc:docMk/>
            <pc:sldMk cId="1348140779" sldId="265"/>
            <ac:spMk id="6" creationId="{C801EE38-1733-5332-6FBB-BCA451B61D9C}"/>
          </ac:spMkLst>
        </pc:spChg>
        <pc:spChg chg="add mod ord">
          <ac:chgData name="bhavana padol" userId="c5f13ccfaf2503a4" providerId="LiveId" clId="{72A78751-3B5B-4FD5-ADB6-D51725D16490}" dt="2024-11-06T08:44:26.416" v="1242"/>
          <ac:spMkLst>
            <pc:docMk/>
            <pc:sldMk cId="1348140779" sldId="265"/>
            <ac:spMk id="7" creationId="{2915D899-1512-27AE-A35B-A9EB3EA441F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175241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493336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97723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666191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56577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279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042798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515441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189975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07760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D81DAE-B2D6-4481-91C4-88609D963A0F}"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968645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D81DAE-B2D6-4481-91C4-88609D963A0F}" type="datetimeFigureOut">
              <a:rPr lang="en-IN" smtClean="0"/>
              <a:t>06-08-2025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755408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D81DAE-B2D6-4481-91C4-88609D963A0F}" type="datetimeFigureOut">
              <a:rPr lang="en-IN" smtClean="0"/>
              <a:t>06-08-2025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99351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81DAE-B2D6-4481-91C4-88609D963A0F}" type="datetimeFigureOut">
              <a:rPr lang="en-IN" smtClean="0"/>
              <a:t>06-08-2025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2563669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1DAE-B2D6-4481-91C4-88609D963A0F}"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98865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D81DAE-B2D6-4481-91C4-88609D963A0F}"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115046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5D81DAE-B2D6-4481-91C4-88609D963A0F}" type="datetimeFigureOut">
              <a:rPr lang="en-IN" smtClean="0"/>
              <a:t>06-08-2025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9130AFD-DB85-40B9-9CDD-6E6F1B456204}" type="slidenum">
              <a:rPr lang="en-IN" smtClean="0"/>
              <a:t>‹#›</a:t>
            </a:fld>
            <a:endParaRPr lang="en-IN"/>
          </a:p>
        </p:txBody>
      </p:sp>
    </p:spTree>
    <p:extLst>
      <p:ext uri="{BB962C8B-B14F-4D97-AF65-F5344CB8AC3E}">
        <p14:creationId xmlns:p14="http://schemas.microsoft.com/office/powerpoint/2010/main" val="1863380087"/>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 id="2147483830" r:id="rId13"/>
    <p:sldLayoutId id="2147483831" r:id="rId14"/>
    <p:sldLayoutId id="2147483832" r:id="rId15"/>
    <p:sldLayoutId id="214748383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B87F0-4C84-87B6-1BA2-79F34F8F6839}"/>
              </a:ext>
            </a:extLst>
          </p:cNvPr>
          <p:cNvSpPr>
            <a:spLocks noGrp="1"/>
          </p:cNvSpPr>
          <p:nvPr>
            <p:ph type="ctrTitle"/>
          </p:nvPr>
        </p:nvSpPr>
        <p:spPr>
          <a:xfrm>
            <a:off x="1084118" y="1280346"/>
            <a:ext cx="8915399" cy="1801368"/>
          </a:xfrm>
        </p:spPr>
        <p:txBody>
          <a:bodyPr>
            <a:normAutofit fontScale="90000"/>
          </a:bodyPr>
          <a:lstStyle/>
          <a:p>
            <a:pPr algn="ctr"/>
            <a:r>
              <a:rPr lang="en-IN" sz="4400" b="1" u="sng" dirty="0">
                <a:solidFill>
                  <a:schemeClr val="accent2">
                    <a:lumMod val="75000"/>
                  </a:schemeClr>
                </a:solidFill>
              </a:rPr>
              <a:t>Agile Model</a:t>
            </a:r>
            <a:br>
              <a:rPr lang="en-IN" sz="4000" b="1" dirty="0">
                <a:solidFill>
                  <a:schemeClr val="accent2">
                    <a:lumMod val="75000"/>
                  </a:schemeClr>
                </a:solidFill>
              </a:rPr>
            </a:br>
            <a:r>
              <a:rPr lang="en-IN" sz="4000" b="1" u="sng" dirty="0">
                <a:solidFill>
                  <a:schemeClr val="accent2">
                    <a:lumMod val="75000"/>
                  </a:schemeClr>
                </a:solidFill>
              </a:rPr>
              <a:t>Project Title:- Online shopping platform.</a:t>
            </a:r>
          </a:p>
        </p:txBody>
      </p:sp>
      <p:sp>
        <p:nvSpPr>
          <p:cNvPr id="3" name="Subtitle 2">
            <a:extLst>
              <a:ext uri="{FF2B5EF4-FFF2-40B4-BE49-F238E27FC236}">
                <a16:creationId xmlns:a16="http://schemas.microsoft.com/office/drawing/2014/main" id="{92A7B483-CBE0-CBC7-58D1-318C1BB1BAF6}"/>
              </a:ext>
            </a:extLst>
          </p:cNvPr>
          <p:cNvSpPr>
            <a:spLocks noGrp="1"/>
          </p:cNvSpPr>
          <p:nvPr>
            <p:ph type="subTitle" idx="1"/>
          </p:nvPr>
        </p:nvSpPr>
        <p:spPr>
          <a:xfrm>
            <a:off x="797791" y="4884927"/>
            <a:ext cx="8915399" cy="1126283"/>
          </a:xfrm>
        </p:spPr>
        <p:txBody>
          <a:bodyPr/>
          <a:lstStyle/>
          <a:p>
            <a:pPr algn="r"/>
            <a:r>
              <a:rPr lang="en-IN" b="1" dirty="0">
                <a:solidFill>
                  <a:schemeClr val="accent6">
                    <a:lumMod val="50000"/>
                  </a:schemeClr>
                </a:solidFill>
              </a:rPr>
              <a:t>Prepared By</a:t>
            </a:r>
            <a:r>
              <a:rPr lang="en-IN" dirty="0">
                <a:solidFill>
                  <a:schemeClr val="accent6">
                    <a:lumMod val="50000"/>
                  </a:schemeClr>
                </a:solidFill>
              </a:rPr>
              <a:t>: Aishwarya Khule.</a:t>
            </a:r>
          </a:p>
          <a:p>
            <a:pPr algn="ctr"/>
            <a:r>
              <a:rPr lang="en-IN" dirty="0">
                <a:solidFill>
                  <a:schemeClr val="accent6">
                    <a:lumMod val="50000"/>
                  </a:schemeClr>
                </a:solidFill>
              </a:rPr>
              <a:t>                                                                                                </a:t>
            </a:r>
            <a:r>
              <a:rPr lang="en-IN" b="1" dirty="0">
                <a:solidFill>
                  <a:schemeClr val="accent6">
                    <a:lumMod val="50000"/>
                  </a:schemeClr>
                </a:solidFill>
              </a:rPr>
              <a:t>Date:</a:t>
            </a:r>
            <a:r>
              <a:rPr lang="en-IN" dirty="0">
                <a:solidFill>
                  <a:schemeClr val="accent6">
                    <a:lumMod val="50000"/>
                  </a:schemeClr>
                </a:solidFill>
              </a:rPr>
              <a:t> 06-8-2025</a:t>
            </a:r>
          </a:p>
          <a:p>
            <a:pPr algn="r"/>
            <a:endParaRPr lang="en-IN" dirty="0"/>
          </a:p>
        </p:txBody>
      </p:sp>
    </p:spTree>
    <p:extLst>
      <p:ext uri="{BB962C8B-B14F-4D97-AF65-F5344CB8AC3E}">
        <p14:creationId xmlns:p14="http://schemas.microsoft.com/office/powerpoint/2010/main" val="2433348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23046-4373-EB7E-BE19-91D985C42467}"/>
              </a:ext>
            </a:extLst>
          </p:cNvPr>
          <p:cNvSpPr>
            <a:spLocks noGrp="1"/>
          </p:cNvSpPr>
          <p:nvPr>
            <p:ph type="title"/>
          </p:nvPr>
        </p:nvSpPr>
        <p:spPr>
          <a:xfrm>
            <a:off x="677334" y="609599"/>
            <a:ext cx="8596668" cy="5472223"/>
          </a:xfrm>
        </p:spPr>
        <p:txBody>
          <a:bodyPr>
            <a:noAutofit/>
          </a:bodyPr>
          <a:lstStyle/>
          <a:p>
            <a:r>
              <a:rPr lang="en-US" sz="2400" b="1" u="sng" dirty="0">
                <a:solidFill>
                  <a:schemeClr val="tx1"/>
                </a:solidFill>
                <a:latin typeface="Calibri" panose="020F0502020204030204" pitchFamily="34" charset="0"/>
                <a:ea typeface="Calibri" panose="020F0502020204030204" pitchFamily="34" charset="0"/>
                <a:cs typeface="Calibri" panose="020F0502020204030204" pitchFamily="34" charset="0"/>
              </a:rPr>
              <a:t>2. Planning Phase-</a:t>
            </a:r>
            <a:br>
              <a:rPr lang="en-US" sz="2400" b="1" u="sng"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Release Planning</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Create a release plan to first launch an MVP with core features like login, product catalog, and checkout.</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User Story Mapping</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Map user journeys such as browsing → adding to cart → making payment to prioritize feature development.</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Prioritization</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Use </a:t>
            </a:r>
            <a:r>
              <a:rPr lang="en-US" sz="2000" dirty="0" err="1">
                <a:solidFill>
                  <a:schemeClr val="tx1"/>
                </a:solidFill>
                <a:latin typeface="Calibri" panose="020F0502020204030204" pitchFamily="34" charset="0"/>
                <a:ea typeface="Calibri" panose="020F0502020204030204" pitchFamily="34" charset="0"/>
                <a:cs typeface="Calibri" panose="020F0502020204030204" pitchFamily="34" charset="0"/>
              </a:rPr>
              <a:t>MoSCoW</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method to decide which features are Must-Have (e.g., payment), Should-Have (e.g., </a:t>
            </a:r>
            <a:r>
              <a:rPr lang="en-US" sz="2000" dirty="0" err="1">
                <a:solidFill>
                  <a:schemeClr val="tx1"/>
                </a:solidFill>
                <a:latin typeface="Calibri" panose="020F0502020204030204" pitchFamily="34" charset="0"/>
                <a:ea typeface="Calibri" panose="020F0502020204030204" pitchFamily="34" charset="0"/>
                <a:cs typeface="Calibri" panose="020F0502020204030204" pitchFamily="34" charset="0"/>
              </a:rPr>
              <a:t>wishlist</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etc.</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400" b="1" u="sng" dirty="0">
                <a:solidFill>
                  <a:schemeClr val="tx1"/>
                </a:solidFill>
                <a:latin typeface="Calibri" panose="020F0502020204030204" pitchFamily="34" charset="0"/>
                <a:ea typeface="Calibri" panose="020F0502020204030204" pitchFamily="34" charset="0"/>
                <a:cs typeface="Calibri" panose="020F0502020204030204" pitchFamily="34" charset="0"/>
              </a:rPr>
              <a:t>3. Iteration / Sprint Execution Phase-</a:t>
            </a:r>
            <a:br>
              <a:rPr lang="en-US" sz="2400" b="1" u="sng"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Scrum/Kanban Frameworks</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Use Scrum to manage 2-week sprints focused on delivering user stories incrementally.</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Daily Stand-ups</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Conduct short daily meetings to discuss progress, blockers (e.g., API delay), and plan the day's tasks.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User Story Development</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Developers and designers implement backlog stories like "User login with OTP" during each sprint.</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Backlog Refinement (Grooming)</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Regularly refine the product backlog by clarifying and splitting stories based on stakeholder feedback.</a:t>
            </a:r>
          </a:p>
        </p:txBody>
      </p:sp>
    </p:spTree>
    <p:extLst>
      <p:ext uri="{BB962C8B-B14F-4D97-AF65-F5344CB8AC3E}">
        <p14:creationId xmlns:p14="http://schemas.microsoft.com/office/powerpoint/2010/main" val="1291275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A861B-0DB8-5C2E-85B8-2BF4E808127D}"/>
              </a:ext>
            </a:extLst>
          </p:cNvPr>
          <p:cNvSpPr>
            <a:spLocks noGrp="1"/>
          </p:cNvSpPr>
          <p:nvPr>
            <p:ph type="title"/>
          </p:nvPr>
        </p:nvSpPr>
        <p:spPr>
          <a:xfrm>
            <a:off x="677334" y="609600"/>
            <a:ext cx="8596668" cy="389860"/>
          </a:xfrm>
        </p:spPr>
        <p:txBody>
          <a:bodyPr>
            <a:normAutofit fontScale="90000"/>
          </a:bodyPr>
          <a:lstStyle/>
          <a:p>
            <a:r>
              <a:rPr lang="en-US" sz="2700" b="1" u="sng" dirty="0">
                <a:solidFill>
                  <a:schemeClr val="tx1"/>
                </a:solidFill>
                <a:latin typeface="Calibri" panose="020F0502020204030204" pitchFamily="34" charset="0"/>
                <a:ea typeface="Calibri" panose="020F0502020204030204" pitchFamily="34" charset="0"/>
                <a:cs typeface="Calibri" panose="020F0502020204030204" pitchFamily="34" charset="0"/>
              </a:rPr>
              <a:t>4. Review and Feedback Phase-</a:t>
            </a:r>
            <a:br>
              <a:rPr lang="en-US" sz="2400" b="1" u="sng"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Sprint Review / Demo</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Present completed features (e.g., shopping cart functionality) to stakeholders for validation and feedback.</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Increment Delivery</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Release a working build that allows stakeholders to interact with new features like user profile or order summary.</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Customer Feedback Loops</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Gather input from pilot users or internal testers to tweak the user interface or experience.</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700" b="1" u="sng" dirty="0">
                <a:solidFill>
                  <a:schemeClr val="tx1"/>
                </a:solidFill>
                <a:latin typeface="Calibri" panose="020F0502020204030204" pitchFamily="34" charset="0"/>
                <a:ea typeface="Calibri" panose="020F0502020204030204" pitchFamily="34" charset="0"/>
                <a:cs typeface="Calibri" panose="020F0502020204030204" pitchFamily="34" charset="0"/>
              </a:rPr>
              <a:t>5. Retrospective Phase-</a:t>
            </a:r>
            <a:br>
              <a:rPr lang="en-US" sz="2000" b="1" dirty="0"/>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Sprint Retrospective</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After each sprint, the team discusses what went well (e.g., smooth checkout) and what needs improvement (e.g., image loading time).</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700" b="1" u="sng" dirty="0">
                <a:solidFill>
                  <a:schemeClr val="tx1"/>
                </a:solidFill>
                <a:latin typeface="Calibri" panose="020F0502020204030204" pitchFamily="34" charset="0"/>
                <a:ea typeface="Calibri" panose="020F0502020204030204" pitchFamily="34" charset="0"/>
                <a:cs typeface="Calibri" panose="020F0502020204030204" pitchFamily="34" charset="0"/>
              </a:rPr>
              <a:t>6. Release / Deployment Phase-</a:t>
            </a:r>
            <a:br>
              <a:rPr lang="en-US" sz="2700" b="1" dirty="0"/>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Continuous Deployment / Delivery</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Use CI/CD pipelines to release new features like “Track Orders” or “Apply Filters” quickly and safely.</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Monitoring &amp; Feedback</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Track real-time metrics like cart abandonment rate or page load time to identify post-release issues.</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1110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B5972-3FEA-91BD-2C45-06428D2191EF}"/>
              </a:ext>
            </a:extLst>
          </p:cNvPr>
          <p:cNvSpPr>
            <a:spLocks noGrp="1"/>
          </p:cNvSpPr>
          <p:nvPr>
            <p:ph type="title"/>
          </p:nvPr>
        </p:nvSpPr>
        <p:spPr/>
        <p:txBody>
          <a:bodyPr>
            <a:normAutofit fontScale="90000"/>
          </a:bodyPr>
          <a:lstStyle/>
          <a:p>
            <a:r>
              <a:rPr lang="en-US" sz="2700" b="1" u="sng" dirty="0">
                <a:solidFill>
                  <a:schemeClr val="tx1"/>
                </a:solidFill>
                <a:latin typeface="Calibri" panose="020F0502020204030204" pitchFamily="34" charset="0"/>
                <a:ea typeface="Calibri" panose="020F0502020204030204" pitchFamily="34" charset="0"/>
                <a:cs typeface="Calibri" panose="020F0502020204030204" pitchFamily="34" charset="0"/>
              </a:rPr>
              <a:t>7. Maintenance &amp; Support-</a:t>
            </a:r>
            <a:br>
              <a:rPr lang="en-US" b="1"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Bug Fixing Sprints</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Allocate time in future sprints to fix post-launch bugs like incorrect order status or broken links.</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Technical Debt Management</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Refactor parts of the codebase, especially in high-traffic modules like checkout and login.</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Customer Support Feedback Loop</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Use support tickets to add new backlog items or improve features based on real customer issues.</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78780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4F407-AFA7-CCB5-684B-7CC53EC5B072}"/>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Resources</a:t>
            </a:r>
            <a:r>
              <a:rPr lang="en-IN" b="1" dirty="0">
                <a:solidFill>
                  <a:schemeClr val="accent2">
                    <a:lumMod val="75000"/>
                  </a:schemeClr>
                </a:solidFill>
                <a:effectLst/>
                <a:latin typeface="+mn-lt"/>
              </a:rPr>
              <a:t>:</a:t>
            </a:r>
            <a:endParaRPr lang="en-IN" dirty="0">
              <a:solidFill>
                <a:schemeClr val="accent2">
                  <a:lumMod val="75000"/>
                </a:schemeClr>
              </a:solidFill>
              <a:latin typeface="+mn-lt"/>
            </a:endParaRPr>
          </a:p>
        </p:txBody>
      </p:sp>
      <p:sp>
        <p:nvSpPr>
          <p:cNvPr id="4" name="Rectangle 1">
            <a:extLst>
              <a:ext uri="{FF2B5EF4-FFF2-40B4-BE49-F238E27FC236}">
                <a16:creationId xmlns:a16="http://schemas.microsoft.com/office/drawing/2014/main" id="{A223B50D-434B-EC71-13BA-83D41BA9456F}"/>
              </a:ext>
            </a:extLst>
          </p:cNvPr>
          <p:cNvSpPr>
            <a:spLocks noChangeArrowheads="1"/>
          </p:cNvSpPr>
          <p:nvPr/>
        </p:nvSpPr>
        <p:spPr bwMode="auto">
          <a:xfrm>
            <a:off x="794292" y="1116112"/>
            <a:ext cx="4139215"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AutoNum type="arabicPeriod"/>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People</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Software developers,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Business Analyst</a:t>
            </a:r>
            <a:endPar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QA testers,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UI designers,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Project Manager.</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2. Technology</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Cloud hosting,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secure database,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payment API.</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 Tools</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CRM,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CMS,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Analytics,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Customer support chat.</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4. Timeframe</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3-month development cycle.</a:t>
            </a:r>
          </a:p>
        </p:txBody>
      </p:sp>
    </p:spTree>
    <p:extLst>
      <p:ext uri="{BB962C8B-B14F-4D97-AF65-F5344CB8AC3E}">
        <p14:creationId xmlns:p14="http://schemas.microsoft.com/office/powerpoint/2010/main" val="4137403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58B76F1-A238-9744-FB15-837B0D42467B}"/>
              </a:ext>
            </a:extLst>
          </p:cNvPr>
          <p:cNvSpPr txBox="1"/>
          <p:nvPr/>
        </p:nvSpPr>
        <p:spPr>
          <a:xfrm>
            <a:off x="450086" y="1692563"/>
            <a:ext cx="8911687" cy="1938992"/>
          </a:xfrm>
          <a:prstGeom prst="rect">
            <a:avLst/>
          </a:prstGeom>
          <a:noFill/>
        </p:spPr>
        <p:txBody>
          <a:bodyPr wrap="square" rtlCol="0">
            <a:spAutoFit/>
          </a:bodyPr>
          <a:lstStyle/>
          <a:p>
            <a:r>
              <a:rPr lang="en-US" sz="2000" b="1" dirty="0"/>
              <a:t>5</a:t>
            </a:r>
            <a:r>
              <a:rPr lang="en-US" sz="2000" b="1" dirty="0">
                <a:latin typeface="Calibri" panose="020F0502020204030204" pitchFamily="34" charset="0"/>
                <a:ea typeface="Calibri" panose="020F0502020204030204" pitchFamily="34" charset="0"/>
                <a:cs typeface="Calibri" panose="020F0502020204030204" pitchFamily="34" charset="0"/>
              </a:rPr>
              <a:t>. Estimated Budget</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Development tools &amp; licenses: ₹40,000</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Developer salaries (3 months): ₹2,50,000</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Hosting and cloud services: ₹30,000</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Miscellaneous &amp; training: ₹20,000</a:t>
            </a:r>
            <a:br>
              <a:rPr lang="en-US" sz="2000" dirty="0">
                <a:latin typeface="Calibri" panose="020F0502020204030204" pitchFamily="34" charset="0"/>
                <a:ea typeface="Calibri" panose="020F0502020204030204" pitchFamily="34" charset="0"/>
                <a:cs typeface="Calibri" panose="020F0502020204030204" pitchFamily="34" charset="0"/>
              </a:rPr>
            </a:br>
            <a:r>
              <a:rPr lang="en-US" sz="2000" b="1" dirty="0">
                <a:latin typeface="Calibri" panose="020F0502020204030204" pitchFamily="34" charset="0"/>
                <a:ea typeface="Calibri" panose="020F0502020204030204" pitchFamily="34" charset="0"/>
                <a:cs typeface="Calibri" panose="020F0502020204030204" pitchFamily="34" charset="0"/>
              </a:rPr>
              <a:t>Total Estimate</a:t>
            </a:r>
            <a:r>
              <a:rPr lang="en-US" sz="2000" dirty="0">
                <a:latin typeface="Calibri" panose="020F0502020204030204" pitchFamily="34" charset="0"/>
                <a:ea typeface="Calibri" panose="020F0502020204030204" pitchFamily="34" charset="0"/>
                <a:cs typeface="Calibri" panose="020F0502020204030204" pitchFamily="34" charset="0"/>
              </a:rPr>
              <a:t>: ₹3,40,000</a:t>
            </a:r>
          </a:p>
        </p:txBody>
      </p:sp>
      <p:sp>
        <p:nvSpPr>
          <p:cNvPr id="7" name="Title 6">
            <a:extLst>
              <a:ext uri="{FF2B5EF4-FFF2-40B4-BE49-F238E27FC236}">
                <a16:creationId xmlns:a16="http://schemas.microsoft.com/office/drawing/2014/main" id="{2915D899-1512-27AE-A35B-A9EB3EA441FB}"/>
              </a:ext>
            </a:extLst>
          </p:cNvPr>
          <p:cNvSpPr>
            <a:spLocks noGrp="1"/>
          </p:cNvSpPr>
          <p:nvPr>
            <p:ph type="title"/>
          </p:nvPr>
        </p:nvSpPr>
        <p:spPr/>
        <p:txBody>
          <a:bodyPr/>
          <a:lstStyle/>
          <a:p>
            <a:r>
              <a:rPr lang="en-IN" b="1" dirty="0">
                <a:solidFill>
                  <a:schemeClr val="accent2">
                    <a:lumMod val="75000"/>
                  </a:schemeClr>
                </a:solidFill>
                <a:effectLst/>
                <a:latin typeface="+mn-lt"/>
              </a:rPr>
              <a:t>Resources:</a:t>
            </a:r>
            <a:endParaRPr lang="en-IN" dirty="0"/>
          </a:p>
        </p:txBody>
      </p:sp>
    </p:spTree>
    <p:extLst>
      <p:ext uri="{BB962C8B-B14F-4D97-AF65-F5344CB8AC3E}">
        <p14:creationId xmlns:p14="http://schemas.microsoft.com/office/powerpoint/2010/main" val="1348140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BCD92-9D53-FE6B-2158-BD5FFAE0A307}"/>
              </a:ext>
            </a:extLst>
          </p:cNvPr>
          <p:cNvSpPr>
            <a:spLocks noGrp="1"/>
          </p:cNvSpPr>
          <p:nvPr>
            <p:ph type="title"/>
          </p:nvPr>
        </p:nvSpPr>
        <p:spPr/>
        <p:txBody>
          <a:bodyPr>
            <a:normAutofit fontScale="90000"/>
          </a:bodyPr>
          <a:lstStyle/>
          <a:p>
            <a:pPr marL="0" marR="0" lvl="0" indent="0" algn="l" defTabSz="914400" rtl="0" eaLnBrk="0" fontAlgn="base" latinLnBrk="0" hangingPunct="0">
              <a:lnSpc>
                <a:spcPct val="100000"/>
              </a:lnSpc>
              <a:spcBef>
                <a:spcPct val="0"/>
              </a:spcBef>
              <a:spcAft>
                <a:spcPct val="0"/>
              </a:spcAft>
              <a:buClrTx/>
              <a:buSzTx/>
              <a:tabLst/>
            </a:pPr>
            <a: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Risks and Dependencies:</a:t>
            </a:r>
            <a:b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br>
              <a:rPr lang="en-IN" b="1" dirty="0">
                <a:solidFill>
                  <a:schemeClr val="accent2">
                    <a:lumMod val="75000"/>
                  </a:schemeClr>
                </a:solidFill>
                <a:effectLst/>
                <a:latin typeface="+mn-lt"/>
              </a:rPr>
            </a:br>
            <a:endParaRPr lang="en-IN" sz="22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Rectangle 1">
            <a:extLst>
              <a:ext uri="{FF2B5EF4-FFF2-40B4-BE49-F238E27FC236}">
                <a16:creationId xmlns:a16="http://schemas.microsoft.com/office/drawing/2014/main" id="{564CA674-69C1-A1EE-3BD6-CFEE3EF18BC7}"/>
              </a:ext>
            </a:extLst>
          </p:cNvPr>
          <p:cNvSpPr>
            <a:spLocks noChangeArrowheads="1"/>
          </p:cNvSpPr>
          <p:nvPr/>
        </p:nvSpPr>
        <p:spPr bwMode="auto">
          <a:xfrm>
            <a:off x="677334" y="1379733"/>
            <a:ext cx="6281015"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1. Agent training may require additional time.</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2. Data migration from existing systems.</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 Dependencies on third-party APIs (catalog, payment).</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4. Risk of scope creep without strong change management.</a:t>
            </a:r>
          </a:p>
        </p:txBody>
      </p:sp>
    </p:spTree>
    <p:extLst>
      <p:ext uri="{BB962C8B-B14F-4D97-AF65-F5344CB8AC3E}">
        <p14:creationId xmlns:p14="http://schemas.microsoft.com/office/powerpoint/2010/main" val="2765491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B6AF-457F-DFC3-BACD-3FF793652277}"/>
              </a:ext>
            </a:extLst>
          </p:cNvPr>
          <p:cNvSpPr>
            <a:spLocks noGrp="1"/>
          </p:cNvSpPr>
          <p:nvPr>
            <p:ph type="title"/>
          </p:nvPr>
        </p:nvSpPr>
        <p:spPr/>
        <p:txBody>
          <a:bodyPr>
            <a:normAutofit fontScale="90000"/>
          </a:bodyPr>
          <a:lstStyle/>
          <a:p>
            <a: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Conclusion- </a:t>
            </a:r>
            <a:b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br>
            <a:br>
              <a:rPr lang="en-US" b="1" dirty="0"/>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1. This online shopping system solves a key operational gap in order and customer management.</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2. Based on clearly defined components with flexible data retrieval and transactional flow.</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3. Strong alignment with modern e-commerce needs and stakeholder goals.</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Ready for implementation with defined budget and timeline.</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05886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8A5E8-933A-802E-5E2A-AC4F0C2701D7}"/>
              </a:ext>
            </a:extLst>
          </p:cNvPr>
          <p:cNvSpPr>
            <a:spLocks noGrp="1"/>
          </p:cNvSpPr>
          <p:nvPr>
            <p:ph type="title"/>
          </p:nvPr>
        </p:nvSpPr>
        <p:spPr>
          <a:xfrm>
            <a:off x="1364485" y="923465"/>
            <a:ext cx="8911687" cy="1280890"/>
          </a:xfrm>
        </p:spPr>
        <p:txBody>
          <a:bodyPr>
            <a:normAutofit/>
          </a:bodyPr>
          <a:lstStyle/>
          <a:p>
            <a:r>
              <a:rPr lang="en-US" b="1" dirty="0">
                <a:solidFill>
                  <a:schemeClr val="accent2">
                    <a:lumMod val="75000"/>
                  </a:schemeClr>
                </a:solidFill>
                <a:effectLst/>
                <a:latin typeface="+mn-lt"/>
              </a:rPr>
              <a:t>To Be Completed by Appropriate Manager</a:t>
            </a:r>
            <a:endParaRPr lang="en-IN" dirty="0">
              <a:solidFill>
                <a:schemeClr val="accent2">
                  <a:lumMod val="75000"/>
                </a:schemeClr>
              </a:solidFill>
              <a:latin typeface="+mn-lt"/>
            </a:endParaRPr>
          </a:p>
        </p:txBody>
      </p:sp>
      <p:sp>
        <p:nvSpPr>
          <p:cNvPr id="3" name="TextBox 2">
            <a:extLst>
              <a:ext uri="{FF2B5EF4-FFF2-40B4-BE49-F238E27FC236}">
                <a16:creationId xmlns:a16="http://schemas.microsoft.com/office/drawing/2014/main" id="{5A4435B4-02D2-EBC2-5C9C-95C5599C0779}"/>
              </a:ext>
            </a:extLst>
          </p:cNvPr>
          <p:cNvSpPr txBox="1"/>
          <p:nvPr/>
        </p:nvSpPr>
        <p:spPr>
          <a:xfrm>
            <a:off x="717939" y="4099653"/>
            <a:ext cx="8911687" cy="400110"/>
          </a:xfrm>
          <a:prstGeom prst="rect">
            <a:avLst/>
          </a:prstGeom>
          <a:noFill/>
        </p:spPr>
        <p:txBody>
          <a:bodyPr wrap="square" rtlCol="0">
            <a:spAutoFit/>
          </a:bodyPr>
          <a:lstStyle/>
          <a:p>
            <a:r>
              <a:rPr lang="en-IN" sz="2000" b="1" u="sng" dirty="0">
                <a:solidFill>
                  <a:srgbClr val="000000"/>
                </a:solidFill>
                <a:effectLst/>
              </a:rPr>
              <a:t>Project Sponsor</a:t>
            </a:r>
            <a:r>
              <a:rPr lang="en-IN" sz="2000" b="1" dirty="0">
                <a:solidFill>
                  <a:srgbClr val="000000"/>
                </a:solidFill>
                <a:effectLst/>
              </a:rPr>
              <a:t>: Mr. XYZ                                 </a:t>
            </a:r>
            <a:r>
              <a:rPr lang="en-IN" sz="2000" b="1" u="sng" dirty="0">
                <a:solidFill>
                  <a:srgbClr val="000000"/>
                </a:solidFill>
                <a:effectLst/>
              </a:rPr>
              <a:t>Project Manager</a:t>
            </a:r>
            <a:r>
              <a:rPr lang="en-IN" sz="2000" b="1" dirty="0">
                <a:solidFill>
                  <a:srgbClr val="000000"/>
                </a:solidFill>
                <a:effectLst/>
              </a:rPr>
              <a:t>: Mrs. AB</a:t>
            </a:r>
            <a:r>
              <a:rPr lang="en-IN" sz="2000" b="1" dirty="0">
                <a:solidFill>
                  <a:srgbClr val="000000"/>
                </a:solidFill>
              </a:rPr>
              <a:t>C</a:t>
            </a:r>
            <a:endParaRPr lang="en-IN" sz="2000" dirty="0"/>
          </a:p>
        </p:txBody>
      </p:sp>
    </p:spTree>
    <p:extLst>
      <p:ext uri="{BB962C8B-B14F-4D97-AF65-F5344CB8AC3E}">
        <p14:creationId xmlns:p14="http://schemas.microsoft.com/office/powerpoint/2010/main" val="2007200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7D85B-5EA4-F239-C8CE-A3528C1F9B6F}"/>
              </a:ext>
            </a:extLst>
          </p:cNvPr>
          <p:cNvSpPr>
            <a:spLocks noGrp="1"/>
          </p:cNvSpPr>
          <p:nvPr>
            <p:ph type="title"/>
          </p:nvPr>
        </p:nvSpPr>
        <p:spPr/>
        <p:txBody>
          <a:bodyPr/>
          <a:lstStyle/>
          <a:p>
            <a:r>
              <a:rPr lang="en-IN"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Situation/Problem/Opportunity</a:t>
            </a:r>
          </a:p>
        </p:txBody>
      </p:sp>
      <p:sp>
        <p:nvSpPr>
          <p:cNvPr id="3" name="TextBox 2">
            <a:extLst>
              <a:ext uri="{FF2B5EF4-FFF2-40B4-BE49-F238E27FC236}">
                <a16:creationId xmlns:a16="http://schemas.microsoft.com/office/drawing/2014/main" id="{524F46F2-91E2-9805-9A4B-B560040FA60A}"/>
              </a:ext>
            </a:extLst>
          </p:cNvPr>
          <p:cNvSpPr txBox="1"/>
          <p:nvPr/>
        </p:nvSpPr>
        <p:spPr>
          <a:xfrm>
            <a:off x="677334" y="1470890"/>
            <a:ext cx="8911687" cy="3139321"/>
          </a:xfrm>
          <a:prstGeom prst="rect">
            <a:avLst/>
          </a:prstGeom>
          <a:noFill/>
        </p:spPr>
        <p:txBody>
          <a:bodyPr wrap="square" rtlCol="0">
            <a:spAutoFit/>
          </a:bodyPr>
          <a:lstStyle/>
          <a:p>
            <a:pPr marL="285750" indent="-285750">
              <a:buFont typeface="Wingdings" panose="05000000000000000000" pitchFamily="2" charset="2"/>
              <a:buChar char="Ø"/>
            </a:pPr>
            <a:r>
              <a:rPr lang="en-IN" sz="2000" b="1" u="sng" dirty="0">
                <a:latin typeface="Calibri" panose="020F0502020204030204" pitchFamily="34" charset="0"/>
                <a:ea typeface="Calibri" panose="020F0502020204030204" pitchFamily="34" charset="0"/>
                <a:cs typeface="Calibri" panose="020F0502020204030204" pitchFamily="34" charset="0"/>
              </a:rPr>
              <a:t>Situation: </a:t>
            </a:r>
          </a:p>
          <a:p>
            <a:endParaRPr lang="en-IN" sz="2000" b="1" u="sng" dirty="0">
              <a:latin typeface="Calibri" panose="020F0502020204030204" pitchFamily="34" charset="0"/>
              <a:ea typeface="Calibri" panose="020F0502020204030204" pitchFamily="34" charset="0"/>
              <a:cs typeface="Calibri" panose="020F0502020204030204" pitchFamily="34" charset="0"/>
            </a:endParaRPr>
          </a:p>
          <a:p>
            <a:r>
              <a:rPr lang="en-IN" sz="2000" dirty="0">
                <a:latin typeface="Calibri" panose="020F0502020204030204" pitchFamily="34" charset="0"/>
                <a:ea typeface="Calibri" panose="020F0502020204030204" pitchFamily="34" charset="0"/>
                <a:cs typeface="Calibri" panose="020F0502020204030204" pitchFamily="34" charset="0"/>
              </a:rPr>
              <a:t>1. </a:t>
            </a:r>
            <a:r>
              <a:rPr lang="en-US" sz="2000" dirty="0">
                <a:latin typeface="Calibri" panose="020F0502020204030204" pitchFamily="34" charset="0"/>
                <a:ea typeface="Calibri" panose="020F0502020204030204" pitchFamily="34" charset="0"/>
                <a:cs typeface="Calibri" panose="020F0502020204030204" pitchFamily="34" charset="0"/>
              </a:rPr>
              <a:t>In today’s digital age, e-commerce platforms are expected to deliver fast, seamless, and personalized service. However, many businesses still rely on inefficient, outdated systems for order management—particularly those using manual processes or limited automation through telephone-based ordering.</a:t>
            </a:r>
          </a:p>
          <a:p>
            <a:r>
              <a:rPr lang="en-US" sz="2000" dirty="0">
                <a:latin typeface="Calibri" panose="020F0502020204030204" pitchFamily="34" charset="0"/>
                <a:ea typeface="Calibri" panose="020F0502020204030204" pitchFamily="34" charset="0"/>
                <a:cs typeface="Calibri" panose="020F0502020204030204" pitchFamily="34" charset="0"/>
              </a:rPr>
              <a:t>This platform introduces a telephone agent-based system backed by a centralized customer catalog and order registry, enabling efficient handling of customer and order information.</a:t>
            </a:r>
          </a:p>
          <a:p>
            <a:pPr lvl="1"/>
            <a:endParaRPr lang="en-US" dirty="0"/>
          </a:p>
        </p:txBody>
      </p:sp>
    </p:spTree>
    <p:extLst>
      <p:ext uri="{BB962C8B-B14F-4D97-AF65-F5344CB8AC3E}">
        <p14:creationId xmlns:p14="http://schemas.microsoft.com/office/powerpoint/2010/main" val="2430442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EDACE-F57B-C658-1F65-7D147EBCB439}"/>
              </a:ext>
            </a:extLst>
          </p:cNvPr>
          <p:cNvSpPr>
            <a:spLocks noGrp="1"/>
          </p:cNvSpPr>
          <p:nvPr>
            <p:ph type="title"/>
          </p:nvPr>
        </p:nvSpPr>
        <p:spPr>
          <a:xfrm>
            <a:off x="677334" y="609600"/>
            <a:ext cx="8596668" cy="5588000"/>
          </a:xfrm>
        </p:spPr>
        <p:txBody>
          <a:bodyPr>
            <a:noAutofit/>
          </a:bodyPr>
          <a:lstStyle/>
          <a:p>
            <a:pPr marL="457200" indent="-457200">
              <a:buFont typeface="Wingdings" panose="05000000000000000000" pitchFamily="2" charset="2"/>
              <a:buChar char="Ø"/>
            </a:pPr>
            <a:r>
              <a:rPr lang="en-IN"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t>Problem:</a:t>
            </a:r>
            <a:br>
              <a:rPr lang="en-IN"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000" dirty="0">
                <a:latin typeface="Calibri" panose="020F0502020204030204" pitchFamily="34" charset="0"/>
                <a:ea typeface="Calibri" panose="020F0502020204030204" pitchFamily="34" charset="0"/>
                <a:cs typeface="Calibri" panose="020F0502020204030204" pitchFamily="34" charset="0"/>
              </a:rPr>
            </a:b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Rectangle 2">
            <a:extLst>
              <a:ext uri="{FF2B5EF4-FFF2-40B4-BE49-F238E27FC236}">
                <a16:creationId xmlns:a16="http://schemas.microsoft.com/office/drawing/2014/main" id="{248BADFA-144F-3FC0-F5D9-A2E1C70D40B0}"/>
              </a:ext>
            </a:extLst>
          </p:cNvPr>
          <p:cNvSpPr>
            <a:spLocks noChangeArrowheads="1"/>
          </p:cNvSpPr>
          <p:nvPr/>
        </p:nvSpPr>
        <p:spPr bwMode="auto">
          <a:xfrm>
            <a:off x="677334" y="895220"/>
            <a:ext cx="9338118"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altLang="en-US" sz="2000" dirty="0">
                <a:latin typeface="Calibri" panose="020F0502020204030204" pitchFamily="34" charset="0"/>
                <a:ea typeface="Calibri" panose="020F0502020204030204" pitchFamily="34" charset="0"/>
                <a:cs typeface="Calibri" panose="020F0502020204030204" pitchFamily="34" charset="0"/>
              </a:rPr>
              <a:t>1.</a:t>
            </a: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2000" b="1" dirty="0">
                <a:latin typeface="Calibri" panose="020F0502020204030204" pitchFamily="34" charset="0"/>
                <a:ea typeface="Calibri" panose="020F0502020204030204" pitchFamily="34" charset="0"/>
                <a:cs typeface="Calibri" panose="020F0502020204030204" pitchFamily="34" charset="0"/>
              </a:rPr>
              <a:t>Inefficient Order Tracking &amp; Retrieval</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Without a structured order registry, it is difficult for agents to retrieve specific orders quickly.</a:t>
            </a:r>
          </a:p>
          <a:p>
            <a:pPr lvl="1"/>
            <a:r>
              <a:rPr lang="en-US" sz="2000" dirty="0">
                <a:latin typeface="Calibri" panose="020F0502020204030204" pitchFamily="34" charset="0"/>
                <a:ea typeface="Calibri" panose="020F0502020204030204" pitchFamily="34" charset="0"/>
                <a:cs typeface="Calibri" panose="020F0502020204030204" pitchFamily="34" charset="0"/>
              </a:rPr>
              <a:t>Errors may occur when tracking orders using only partial customer information.</a:t>
            </a:r>
          </a:p>
          <a:p>
            <a:r>
              <a:rPr lang="en-US" sz="2000" b="1" dirty="0">
                <a:latin typeface="Calibri" panose="020F0502020204030204" pitchFamily="34" charset="0"/>
                <a:ea typeface="Calibri" panose="020F0502020204030204" pitchFamily="34" charset="0"/>
                <a:cs typeface="Calibri" panose="020F0502020204030204" pitchFamily="34" charset="0"/>
              </a:rPr>
              <a:t>2. Customer Verification Issues</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Lack of standardized process to identify and validate customers during order placement leads to duplication, errors, and delays.</a:t>
            </a:r>
          </a:p>
          <a:p>
            <a:r>
              <a:rPr lang="en-US" sz="2000" b="1" dirty="0">
                <a:latin typeface="Calibri" panose="020F0502020204030204" pitchFamily="34" charset="0"/>
                <a:ea typeface="Calibri" panose="020F0502020204030204" pitchFamily="34" charset="0"/>
                <a:cs typeface="Calibri" panose="020F0502020204030204" pitchFamily="34" charset="0"/>
              </a:rPr>
              <a:t>3. Fragmented Item Management</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Without a proper structure, managing multiple items in a single order becomes complex, leading to miscalculations or missing entries.</a:t>
            </a:r>
          </a:p>
          <a:p>
            <a:r>
              <a:rPr lang="en-US" sz="2000" b="1" dirty="0">
                <a:latin typeface="Calibri" panose="020F0502020204030204" pitchFamily="34" charset="0"/>
                <a:ea typeface="Calibri" panose="020F0502020204030204" pitchFamily="34" charset="0"/>
                <a:cs typeface="Calibri" panose="020F0502020204030204" pitchFamily="34" charset="0"/>
              </a:rPr>
              <a:t>4. Complex Price Calculation</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Manual or semi-automated pricing logic is prone to mistakes, especially when dealing with multi-item orders and dynamic pricing.</a:t>
            </a:r>
          </a:p>
          <a:p>
            <a:r>
              <a:rPr lang="en-US" sz="2000" b="1" dirty="0">
                <a:latin typeface="Calibri" panose="020F0502020204030204" pitchFamily="34" charset="0"/>
                <a:ea typeface="Calibri" panose="020F0502020204030204" pitchFamily="34" charset="0"/>
                <a:cs typeface="Calibri" panose="020F0502020204030204" pitchFamily="34" charset="0"/>
              </a:rPr>
              <a:t>5. Poor Cancellation and Commit Handling</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Cancelling or committing an order without structured item-level handling can result in inconsistent order states and inventory mismatches.</a:t>
            </a:r>
          </a:p>
        </p:txBody>
      </p:sp>
    </p:spTree>
    <p:extLst>
      <p:ext uri="{BB962C8B-B14F-4D97-AF65-F5344CB8AC3E}">
        <p14:creationId xmlns:p14="http://schemas.microsoft.com/office/powerpoint/2010/main" val="942862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13A1A-B88C-2B16-33D3-C0AA7E89EB03}"/>
              </a:ext>
            </a:extLst>
          </p:cNvPr>
          <p:cNvSpPr>
            <a:spLocks noGrp="1"/>
          </p:cNvSpPr>
          <p:nvPr>
            <p:ph type="title"/>
          </p:nvPr>
        </p:nvSpPr>
        <p:spPr>
          <a:xfrm>
            <a:off x="677334" y="609599"/>
            <a:ext cx="8596668" cy="5163127"/>
          </a:xfrm>
        </p:spPr>
        <p:txBody>
          <a:bodyPr>
            <a:noAutofit/>
          </a:bodyPr>
          <a:lstStyle/>
          <a:p>
            <a:pPr marL="171450" indent="-171450">
              <a:buFont typeface="Wingdings" panose="05000000000000000000" pitchFamily="2" charset="2"/>
              <a:buChar char="Ø"/>
            </a:pPr>
            <a:r>
              <a:rPr lang="en-US"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t>Opportunity:</a:t>
            </a:r>
            <a:b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Rectangle 4">
            <a:extLst>
              <a:ext uri="{FF2B5EF4-FFF2-40B4-BE49-F238E27FC236}">
                <a16:creationId xmlns:a16="http://schemas.microsoft.com/office/drawing/2014/main" id="{8E8C5C68-F5ED-1197-7685-7D97B6364CBC}"/>
              </a:ext>
            </a:extLst>
          </p:cNvPr>
          <p:cNvSpPr>
            <a:spLocks noChangeArrowheads="1"/>
          </p:cNvSpPr>
          <p:nvPr/>
        </p:nvSpPr>
        <p:spPr bwMode="auto">
          <a:xfrm>
            <a:off x="361507" y="1085274"/>
            <a:ext cx="10664455" cy="5601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lang="en-US" altLang="en-US" sz="2000" dirty="0">
                <a:latin typeface="Calibri" panose="020F0502020204030204" pitchFamily="34" charset="0"/>
                <a:ea typeface="Calibri" panose="020F0502020204030204" pitchFamily="34" charset="0"/>
                <a:cs typeface="Calibri" panose="020F0502020204030204" pitchFamily="34" charset="0"/>
              </a:rPr>
              <a:t>1</a:t>
            </a:r>
            <a:r>
              <a:rPr lang="en-US" altLang="en-US" sz="2000" b="1" dirty="0">
                <a:latin typeface="Calibri" panose="020F0502020204030204" pitchFamily="34" charset="0"/>
                <a:ea typeface="Calibri" panose="020F0502020204030204" pitchFamily="34" charset="0"/>
                <a:cs typeface="Calibri" panose="020F0502020204030204" pitchFamily="34" charset="0"/>
              </a:rPr>
              <a:t>. Efficient Agent Operations-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Telephone agents can quickly access and process orders using the order number.</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Customer catalog lookup using name and phone number ensures fast and accurate identification.</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2. Enhanced Customer Experience-</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Structured pre-order form submission ensures accurate data collection and minimizes friction in the order placement process.</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3. Reliable Item &amp; Order Management-</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Each item is linked to a catalog, includes quantity, unit price, and can be individually committed or canceled—allowing granular control over orders.</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4. Real-Time Accurate Pricing-</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Automated total price calculation by aggregating item-level prices eliminates billing errors.</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5. Scalable Architecture-</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A modular design based on object-oriented relationships allows for easy integration with online interfaces in the future (web or mobile).</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6. Compliance &amp; Audit Trail-</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Every action (order placement, cancellation, price computation) is trackable, improving transparency and accountability.</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33731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72486-DE22-C759-04EB-41C08697B5C9}"/>
              </a:ext>
            </a:extLst>
          </p:cNvPr>
          <p:cNvSpPr>
            <a:spLocks noGrp="1"/>
          </p:cNvSpPr>
          <p:nvPr>
            <p:ph type="title"/>
          </p:nvPr>
        </p:nvSpPr>
        <p:spPr/>
        <p:txBody>
          <a:bodyPr>
            <a:normAutofit fontScale="90000"/>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Purpose Statement (Goals):</a:t>
            </a:r>
            <a:b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The purpose of this project is to design, develop, and implement an efficient and reliable online shopping platform that supports both telephone-assisted ordering and online customer engagement through structured systems for:</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1. Order Management</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2. Customer Identification</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3. Item Handling</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4. Pricing Automation</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Key Goals- </a:t>
            </a:r>
            <a:b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1. Streamline Order Processing</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Enable agents to access and manage orders using a centralized </a:t>
            </a: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Order Registry</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improving speed and accuracy.</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2.</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Enhance Customer Data Management</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Use a Customer Catalog with name and phone number qualifiers to ensure correct identification and personalized service.</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IN"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34859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CAC19-C68C-2E21-F5E9-250D4D130B76}"/>
              </a:ext>
            </a:extLst>
          </p:cNvPr>
          <p:cNvSpPr>
            <a:spLocks noGrp="1"/>
          </p:cNvSpPr>
          <p:nvPr>
            <p:ph type="title"/>
          </p:nvPr>
        </p:nvSpPr>
        <p:spPr>
          <a:xfrm>
            <a:off x="677334" y="609599"/>
            <a:ext cx="8596668" cy="5403273"/>
          </a:xfrm>
        </p:spPr>
        <p:txBody>
          <a:bodyPr>
            <a:normAutofit/>
          </a:bodyPr>
          <a:lstStyle/>
          <a:p>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3. Automate Item-Level Operations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Allow each order to manage multiple items, with control over item cancellation, commitment, and pricing.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4</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Accurate and Transparent Billing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Implement logic where the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Order’s Total Price</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is calculated dynamically from the individual items’ prices.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5</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Enable Structured Online Ordering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Ensure that customers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submit details online</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before placing orders, reducing manual entry and improving efficiency.</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1345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E9198-3AFD-E7A0-84BA-70915CB7CA0B}"/>
              </a:ext>
            </a:extLst>
          </p:cNvPr>
          <p:cNvSpPr>
            <a:spLocks noGrp="1"/>
          </p:cNvSpPr>
          <p:nvPr>
            <p:ph type="title"/>
          </p:nvPr>
        </p:nvSpPr>
        <p:spPr>
          <a:xfrm>
            <a:off x="677334" y="609600"/>
            <a:ext cx="8596668" cy="4017818"/>
          </a:xfrm>
        </p:spPr>
        <p:txBody>
          <a:bodyPr>
            <a:normAutofit/>
          </a:bodyPr>
          <a:lstStyle/>
          <a:p>
            <a: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Project Objectives:</a:t>
            </a:r>
            <a:b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b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1</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Implement order and customer selection using unique qualifiers.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2. Enable multi-item order placement with catalog references.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3. Handle order cancellation/commitment processes reliably.</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4. Accurately calculate order total using item-level pricing.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5. Ensure online customer onboarding before order placement.</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endParaRPr lang="en-IN"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2970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7258A-0723-DB2E-63B2-AB5A99F7127D}"/>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Success Criteria:</a:t>
            </a:r>
            <a:endParaRPr lang="en-IN"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370D693A-0748-809A-DA4E-BE4087A3064D}"/>
              </a:ext>
            </a:extLst>
          </p:cNvPr>
          <p:cNvSpPr txBox="1"/>
          <p:nvPr/>
        </p:nvSpPr>
        <p:spPr>
          <a:xfrm>
            <a:off x="238863" y="1472019"/>
            <a:ext cx="9473609" cy="2339102"/>
          </a:xfrm>
          <a:prstGeom prst="rect">
            <a:avLst/>
          </a:prstGeom>
          <a:noFill/>
        </p:spPr>
        <p:txBody>
          <a:bodyPr wrap="square" rtlCol="0">
            <a:spAutoFit/>
          </a:bodyPr>
          <a:lstStyle/>
          <a:p>
            <a:pPr>
              <a:buFont typeface="Arial" panose="020B0604020202020204" pitchFamily="34" charset="0"/>
              <a:buChar char="•"/>
            </a:pPr>
            <a:endParaRPr lang="en-US" dirty="0"/>
          </a:p>
          <a:p>
            <a:r>
              <a:rPr lang="en-US" sz="2000" dirty="0">
                <a:latin typeface="Calibri" panose="020F0502020204030204" pitchFamily="34" charset="0"/>
                <a:ea typeface="Calibri" panose="020F0502020204030204" pitchFamily="34" charset="0"/>
                <a:cs typeface="Calibri" panose="020F0502020204030204" pitchFamily="34" charset="0"/>
              </a:rPr>
              <a:t>1. Reduction in average order placement time by 40%.</a:t>
            </a:r>
          </a:p>
          <a:p>
            <a:r>
              <a:rPr lang="en-US" sz="2000" dirty="0">
                <a:latin typeface="Calibri" panose="020F0502020204030204" pitchFamily="34" charset="0"/>
                <a:ea typeface="Calibri" panose="020F0502020204030204" pitchFamily="34" charset="0"/>
                <a:cs typeface="Calibri" panose="020F0502020204030204" pitchFamily="34" charset="0"/>
              </a:rPr>
              <a:t>2. Error-free data retrieval using unique qualifiers (order no., phone no.).</a:t>
            </a:r>
          </a:p>
          <a:p>
            <a:r>
              <a:rPr lang="en-US" sz="2000" dirty="0">
                <a:latin typeface="Calibri" panose="020F0502020204030204" pitchFamily="34" charset="0"/>
                <a:ea typeface="Calibri" panose="020F0502020204030204" pitchFamily="34" charset="0"/>
                <a:cs typeface="Calibri" panose="020F0502020204030204" pitchFamily="34" charset="0"/>
              </a:rPr>
              <a:t>3. Smooth order modifications (cancellation, updates).</a:t>
            </a:r>
          </a:p>
          <a:p>
            <a:r>
              <a:rPr lang="en-US" sz="2000" dirty="0">
                <a:latin typeface="Calibri" panose="020F0502020204030204" pitchFamily="34" charset="0"/>
                <a:ea typeface="Calibri" panose="020F0502020204030204" pitchFamily="34" charset="0"/>
                <a:cs typeface="Calibri" panose="020F0502020204030204" pitchFamily="34" charset="0"/>
              </a:rPr>
              <a:t>4. Customer satisfaction score improved post-implementation.</a:t>
            </a:r>
          </a:p>
          <a:p>
            <a:pPr marL="800100" lvl="1" indent="-342900">
              <a:lnSpc>
                <a:spcPct val="150000"/>
              </a:lnSpc>
              <a:buFont typeface="Wingdings" panose="05000000000000000000" pitchFamily="2" charset="2"/>
              <a:buChar char="Ø"/>
            </a:pPr>
            <a:endParaRPr lang="en-US" sz="2000"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Courier New" panose="02070309020205020404" pitchFamily="49" charset="0"/>
              <a:buChar char="o"/>
            </a:pPr>
            <a:endParaRPr lang="en-IN" dirty="0"/>
          </a:p>
        </p:txBody>
      </p:sp>
    </p:spTree>
    <p:extLst>
      <p:ext uri="{BB962C8B-B14F-4D97-AF65-F5344CB8AC3E}">
        <p14:creationId xmlns:p14="http://schemas.microsoft.com/office/powerpoint/2010/main" val="2741894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C1E72-44B9-DB22-2D6A-F3910E92A58C}"/>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Methods/Approach:</a:t>
            </a:r>
            <a:endParaRPr lang="en-IN"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63EAC9A2-F345-F822-408B-8841227BF37E}"/>
              </a:ext>
            </a:extLst>
          </p:cNvPr>
          <p:cNvSpPr txBox="1"/>
          <p:nvPr/>
        </p:nvSpPr>
        <p:spPr>
          <a:xfrm>
            <a:off x="677334" y="1256467"/>
            <a:ext cx="8911687" cy="5047536"/>
          </a:xfrm>
          <a:prstGeom prst="rect">
            <a:avLst/>
          </a:prstGeom>
          <a:noFill/>
        </p:spPr>
        <p:txBody>
          <a:bodyPr wrap="square" rtlCol="0">
            <a:spAutoFit/>
          </a:bodyPr>
          <a:lstStyle/>
          <a:p>
            <a:r>
              <a:rPr lang="en-US" sz="2400" b="1" u="sng" dirty="0">
                <a:latin typeface="Calibri" panose="020F0502020204030204" pitchFamily="34" charset="0"/>
                <a:ea typeface="Calibri" panose="020F0502020204030204" pitchFamily="34" charset="0"/>
                <a:cs typeface="Calibri" panose="020F0502020204030204" pitchFamily="34" charset="0"/>
              </a:rPr>
              <a:t>1. Concept / Inception Phase-</a:t>
            </a:r>
          </a:p>
          <a:p>
            <a:r>
              <a:rPr lang="en-US" sz="2000" b="1" dirty="0">
                <a:latin typeface="Calibri" panose="020F0502020204030204" pitchFamily="34" charset="0"/>
                <a:ea typeface="Calibri" panose="020F0502020204030204" pitchFamily="34" charset="0"/>
                <a:cs typeface="Calibri" panose="020F0502020204030204" pitchFamily="34" charset="0"/>
              </a:rPr>
              <a:t>Vision Statement</a:t>
            </a:r>
            <a:r>
              <a:rPr lang="en-US" sz="2000" dirty="0">
                <a:latin typeface="Calibri" panose="020F0502020204030204" pitchFamily="34" charset="0"/>
                <a:ea typeface="Calibri" panose="020F0502020204030204" pitchFamily="34" charset="0"/>
                <a:cs typeface="Calibri" panose="020F0502020204030204" pitchFamily="34" charset="0"/>
              </a:rPr>
              <a:t>: Define the vision to create a user-friendly online platform that enables customers to browse, select, and securely purchase products.</a:t>
            </a:r>
          </a:p>
          <a:p>
            <a:r>
              <a:rPr lang="en-US" sz="2000" b="1" dirty="0">
                <a:latin typeface="Calibri" panose="020F0502020204030204" pitchFamily="34" charset="0"/>
                <a:ea typeface="Calibri" panose="020F0502020204030204" pitchFamily="34" charset="0"/>
                <a:cs typeface="Calibri" panose="020F0502020204030204" pitchFamily="34" charset="0"/>
              </a:rPr>
              <a:t>Stakeholder Identification</a:t>
            </a:r>
            <a:r>
              <a:rPr lang="en-US" sz="2000" dirty="0">
                <a:latin typeface="Calibri" panose="020F0502020204030204" pitchFamily="34" charset="0"/>
                <a:ea typeface="Calibri" panose="020F0502020204030204" pitchFamily="34" charset="0"/>
                <a:cs typeface="Calibri" panose="020F0502020204030204" pitchFamily="34" charset="0"/>
              </a:rPr>
              <a:t>: Identify stakeholders like business owners, end users, tech team, logistics partners, and customer support teams.</a:t>
            </a:r>
          </a:p>
          <a:p>
            <a:r>
              <a:rPr lang="en-US" sz="2000" b="1" dirty="0">
                <a:latin typeface="Calibri" panose="020F0502020204030204" pitchFamily="34" charset="0"/>
                <a:ea typeface="Calibri" panose="020F0502020204030204" pitchFamily="34" charset="0"/>
                <a:cs typeface="Calibri" panose="020F0502020204030204" pitchFamily="34" charset="0"/>
              </a:rPr>
              <a:t>Agile Chartering</a:t>
            </a:r>
            <a:r>
              <a:rPr lang="en-US" sz="2000" dirty="0">
                <a:latin typeface="Calibri" panose="020F0502020204030204" pitchFamily="34" charset="0"/>
                <a:ea typeface="Calibri" panose="020F0502020204030204" pitchFamily="34" charset="0"/>
                <a:cs typeface="Calibri" panose="020F0502020204030204" pitchFamily="34" charset="0"/>
              </a:rPr>
              <a:t>: Set a lightweight project charter to guide the team's collaboration and clarify goals, roles, and constraints.</a:t>
            </a:r>
          </a:p>
          <a:p>
            <a:r>
              <a:rPr lang="en-US" sz="2000" b="1" dirty="0">
                <a:latin typeface="Calibri" panose="020F0502020204030204" pitchFamily="34" charset="0"/>
                <a:ea typeface="Calibri" panose="020F0502020204030204" pitchFamily="34" charset="0"/>
                <a:cs typeface="Calibri" panose="020F0502020204030204" pitchFamily="34" charset="0"/>
              </a:rPr>
              <a:t>Initial Product Backlog Creation</a:t>
            </a:r>
            <a:r>
              <a:rPr lang="en-US" sz="2000" dirty="0">
                <a:latin typeface="Calibri" panose="020F0502020204030204" pitchFamily="34" charset="0"/>
                <a:ea typeface="Calibri" panose="020F0502020204030204" pitchFamily="34" charset="0"/>
                <a:cs typeface="Calibri" panose="020F0502020204030204" pitchFamily="34" charset="0"/>
              </a:rPr>
              <a:t>: Draft high-level epics such as "User registration," "Product browsing," and "Checkout process."</a:t>
            </a:r>
          </a:p>
          <a:p>
            <a:r>
              <a:rPr lang="en-US" sz="2000" b="1" dirty="0">
                <a:latin typeface="Calibri" panose="020F0502020204030204" pitchFamily="34" charset="0"/>
                <a:ea typeface="Calibri" panose="020F0502020204030204" pitchFamily="34" charset="0"/>
                <a:cs typeface="Calibri" panose="020F0502020204030204" pitchFamily="34" charset="0"/>
              </a:rPr>
              <a:t>Feasibility Assessment</a:t>
            </a:r>
            <a:r>
              <a:rPr lang="en-US" sz="2000" dirty="0">
                <a:latin typeface="Calibri" panose="020F0502020204030204" pitchFamily="34" charset="0"/>
                <a:ea typeface="Calibri" panose="020F0502020204030204" pitchFamily="34" charset="0"/>
                <a:cs typeface="Calibri" panose="020F0502020204030204" pitchFamily="34" charset="0"/>
              </a:rPr>
              <a:t>: Assess technical feasibility of integrations like payment gateways and delivery APIs.</a:t>
            </a:r>
          </a:p>
          <a:p>
            <a:r>
              <a:rPr lang="en-US" sz="2000" b="1" dirty="0">
                <a:latin typeface="Calibri" panose="020F0502020204030204" pitchFamily="34" charset="0"/>
                <a:ea typeface="Calibri" panose="020F0502020204030204" pitchFamily="34" charset="0"/>
                <a:cs typeface="Calibri" panose="020F0502020204030204" pitchFamily="34" charset="0"/>
              </a:rPr>
              <a:t>Team Formation</a:t>
            </a:r>
            <a:r>
              <a:rPr lang="en-US" sz="2000" dirty="0">
                <a:latin typeface="Calibri" panose="020F0502020204030204" pitchFamily="34" charset="0"/>
                <a:ea typeface="Calibri" panose="020F0502020204030204" pitchFamily="34" charset="0"/>
                <a:cs typeface="Calibri" panose="020F0502020204030204" pitchFamily="34" charset="0"/>
              </a:rPr>
              <a:t>: Assemble a cross-functional team including a Product Owner, Scrum Master, UI/UX designers, and developers.</a:t>
            </a:r>
          </a:p>
          <a:p>
            <a:r>
              <a:rPr lang="en-US" sz="2000" b="1" dirty="0">
                <a:latin typeface="Calibri" panose="020F0502020204030204" pitchFamily="34" charset="0"/>
                <a:ea typeface="Calibri" panose="020F0502020204030204" pitchFamily="34" charset="0"/>
                <a:cs typeface="Calibri" panose="020F0502020204030204" pitchFamily="34" charset="0"/>
              </a:rPr>
              <a:t>Definition of Done (DoD)</a:t>
            </a:r>
            <a:r>
              <a:rPr lang="en-US" sz="2000" dirty="0">
                <a:latin typeface="Calibri" panose="020F0502020204030204" pitchFamily="34" charset="0"/>
                <a:ea typeface="Calibri" panose="020F0502020204030204" pitchFamily="34" charset="0"/>
                <a:cs typeface="Calibri" panose="020F0502020204030204" pitchFamily="34" charset="0"/>
              </a:rPr>
              <a:t>: Establish clear criteria such as “Code complete, tested, and approved by QA” for every backlog item.</a:t>
            </a:r>
          </a:p>
          <a:p>
            <a:endParaRPr lang="en-IN" dirty="0"/>
          </a:p>
        </p:txBody>
      </p:sp>
    </p:spTree>
    <p:extLst>
      <p:ext uri="{BB962C8B-B14F-4D97-AF65-F5344CB8AC3E}">
        <p14:creationId xmlns:p14="http://schemas.microsoft.com/office/powerpoint/2010/main" val="3768491301"/>
      </p:ext>
    </p:extLst>
  </p:cSld>
  <p:clrMapOvr>
    <a:masterClrMapping/>
  </p:clrMapOvr>
</p:sld>
</file>

<file path=ppt/theme/theme1.xml><?xml version="1.0" encoding="utf-8"?>
<a:theme xmlns:a="http://schemas.openxmlformats.org/drawingml/2006/main" name="Facet">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1673</TotalTime>
  <Words>1521</Words>
  <Application>Microsoft Office PowerPoint</Application>
  <PresentationFormat>Widescreen</PresentationFormat>
  <Paragraphs>87</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Courier New</vt:lpstr>
      <vt:lpstr>Trebuchet MS</vt:lpstr>
      <vt:lpstr>Wingdings</vt:lpstr>
      <vt:lpstr>Wingdings 3</vt:lpstr>
      <vt:lpstr>Facet</vt:lpstr>
      <vt:lpstr>Agile Model Project Title:- Online shopping platform.</vt:lpstr>
      <vt:lpstr>Situation/Problem/Opportunity</vt:lpstr>
      <vt:lpstr>Problem:      </vt:lpstr>
      <vt:lpstr>Opportunity:  </vt:lpstr>
      <vt:lpstr>Purpose Statement (Goals): The purpose of this project is to design, develop, and implement an efficient and reliable online shopping platform that supports both telephone-assisted ordering and online customer engagement through structured systems for: 1. Order Management 2. Customer Identification 3. Item Handling 4. Pricing Automation  Key Goals-  1. Streamline Order Processing Enable agents to access and manage orders using a centralized Order Registry, improving speed and accuracy. 2. Enhance Customer Data Management Use a Customer Catalog with name and phone number qualifiers to ensure correct identification and personalized service.  </vt:lpstr>
      <vt:lpstr>3. Automate Item-Level Operations Allow each order to manage multiple items, with control over item cancellation, commitment, and pricing. 4. Accurate and Transparent Billing Implement logic where the Order’s Total Price is calculated dynamically from the individual items’ prices. 5. Enable Structured Online Ordering Ensure that customers submit details online before placing orders, reducing manual entry and improving efficiency. </vt:lpstr>
      <vt:lpstr>Project Objectives:  1. Implement order and customer selection using unique qualifiers. 2. Enable multi-item order placement with catalog references. 3. Handle order cancellation/commitment processes reliably. 4. Accurately calculate order total using item-level pricing. 5. Ensure online customer onboarding before order placement.  </vt:lpstr>
      <vt:lpstr>Success Criteria:</vt:lpstr>
      <vt:lpstr>Methods/Approach:</vt:lpstr>
      <vt:lpstr>2. Planning Phase- Release Planning: Create a release plan to first launch an MVP with core features like login, product catalog, and checkout. User Story Mapping: Map user journeys such as browsing → adding to cart → making payment to prioritize feature development. Prioritization: Use MoSCoW method to decide which features are Must-Have (e.g., payment), Should-Have (e.g., wishlist), etc.  3. Iteration / Sprint Execution Phase- Scrum/Kanban Frameworks: Use Scrum to manage 2-week sprints focused on delivering user stories incrementally. Daily Stand-ups: Conduct short daily meetings to discuss progress, blockers (e.g., API delay), and plan the day's tasks. User Story Development: Developers and designers implement backlog stories like "User login with OTP" during each sprint. Backlog Refinement (Grooming): Regularly refine the product backlog by clarifying and splitting stories based on stakeholder feedback.</vt:lpstr>
      <vt:lpstr>4. Review and Feedback Phase- Sprint Review / Demo: Present completed features (e.g., shopping cart functionality) to stakeholders for validation and feedback. Increment Delivery: Release a working build that allows stakeholders to interact with new features like user profile or order summary. Customer Feedback Loops: Gather input from pilot users or internal testers to tweak the user interface or experience.  5. Retrospective Phase- Sprint Retrospective: After each sprint, the team discusses what went well (e.g., smooth checkout) and what needs improvement (e.g., image loading time).  6. Release / Deployment Phase- Continuous Deployment / Delivery: Use CI/CD pipelines to release new features like “Track Orders” or “Apply Filters” quickly and safely. Monitoring &amp; Feedback: Track real-time metrics like cart abandonment rate or page load time to identify post-release issues. </vt:lpstr>
      <vt:lpstr>7. Maintenance &amp; Support- Bug Fixing Sprints: Allocate time in future sprints to fix post-launch bugs like incorrect order status or broken links. Technical Debt Management: Refactor parts of the codebase, especially in high-traffic modules like checkout and login. Customer Support Feedback Loop: Use support tickets to add new backlog items or improve features based on real customer issues. </vt:lpstr>
      <vt:lpstr>Resources:</vt:lpstr>
      <vt:lpstr>Resources:</vt:lpstr>
      <vt:lpstr>Risks and Dependencies:  </vt:lpstr>
      <vt:lpstr>Conclusion-   1. This online shopping system solves a key operational gap in order and customer management. 2. Based on clearly defined components with flexible data retrieval and transactional flow. 3. Strong alignment with modern e-commerce needs and stakeholder goals. Ready for implementation with defined budget and timeline. </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bhavana padol</dc:creator>
  <cp:lastModifiedBy>Aishwarya Khule</cp:lastModifiedBy>
  <cp:revision>11</cp:revision>
  <dcterms:created xsi:type="dcterms:W3CDTF">2024-11-04T13:53:27Z</dcterms:created>
  <dcterms:modified xsi:type="dcterms:W3CDTF">2025-08-06T05:32:00Z</dcterms:modified>
</cp:coreProperties>
</file>