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8"/>
  </p:notesMasterIdLst>
  <p:handoutMasterIdLst>
    <p:handoutMasterId r:id="rId19"/>
  </p:handoutMasterIdLst>
  <p:sldIdLst>
    <p:sldId id="321" r:id="rId5"/>
    <p:sldId id="332" r:id="rId6"/>
    <p:sldId id="318" r:id="rId7"/>
    <p:sldId id="323" r:id="rId8"/>
    <p:sldId id="324" r:id="rId9"/>
    <p:sldId id="325" r:id="rId10"/>
    <p:sldId id="326" r:id="rId11"/>
    <p:sldId id="327" r:id="rId12"/>
    <p:sldId id="334" r:id="rId13"/>
    <p:sldId id="328" r:id="rId14"/>
    <p:sldId id="330" r:id="rId15"/>
    <p:sldId id="331" r:id="rId16"/>
    <p:sldId id="333"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5B8BF"/>
    <a:srgbClr val="58696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0E3FDE45-AF77-4B5C-9715-49D594BDF05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5388" autoAdjust="0"/>
  </p:normalViewPr>
  <p:slideViewPr>
    <p:cSldViewPr snapToGrid="0">
      <p:cViewPr varScale="1">
        <p:scale>
          <a:sx n="75" d="100"/>
          <a:sy n="75" d="100"/>
        </p:scale>
        <p:origin x="540" y="66"/>
      </p:cViewPr>
      <p:guideLst/>
    </p:cSldViewPr>
  </p:slideViewPr>
  <p:outlineViewPr>
    <p:cViewPr>
      <p:scale>
        <a:sx n="33" d="100"/>
        <a:sy n="33" d="100"/>
      </p:scale>
      <p:origin x="0" y="-7776"/>
    </p:cViewPr>
  </p:outlineViewPr>
  <p:notesTextViewPr>
    <p:cViewPr>
      <p:scale>
        <a:sx n="1" d="1"/>
        <a:sy n="1" d="1"/>
      </p:scale>
      <p:origin x="0" y="0"/>
    </p:cViewPr>
  </p:notesTextViewPr>
  <p:sorterViewPr>
    <p:cViewPr>
      <p:scale>
        <a:sx n="100" d="100"/>
        <a:sy n="100" d="100"/>
      </p:scale>
      <p:origin x="0" y="0"/>
    </p:cViewPr>
  </p:sorterViewPr>
  <p:notesViewPr>
    <p:cSldViewPr snapToGrid="0">
      <p:cViewPr>
        <p:scale>
          <a:sx n="1" d="2"/>
          <a:sy n="1" d="2"/>
        </p:scale>
        <p:origin x="3480" y="55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8/10/relationships/authors" Targe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1A50702-3C68-4B14-B819-72B57D27F94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EF0F4880-E690-44D0-8356-A9E7BDBAB098}"/>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4BE6205E-B305-4B90-9534-3C5E99A0275E}" type="datetimeFigureOut">
              <a:rPr lang="en-US" smtClean="0"/>
              <a:t>9/6/2025</a:t>
            </a:fld>
            <a:endParaRPr lang="en-US" dirty="0"/>
          </a:p>
        </p:txBody>
      </p:sp>
      <p:sp>
        <p:nvSpPr>
          <p:cNvPr id="4" name="Footer Placeholder 3">
            <a:extLst>
              <a:ext uri="{FF2B5EF4-FFF2-40B4-BE49-F238E27FC236}">
                <a16:creationId xmlns:a16="http://schemas.microsoft.com/office/drawing/2014/main" id="{26B4ACF6-39FD-4B08-A7D5-5BFDC37B4625}"/>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AF7C9FD2-2C57-4DE7-8EA4-86DEE80B988D}"/>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0AC623C-86E0-4A85-83FB-F4A716956FD4}" type="slidenum">
              <a:rPr lang="en-US" smtClean="0"/>
              <a:t>‹#›</a:t>
            </a:fld>
            <a:endParaRPr lang="en-US" dirty="0"/>
          </a:p>
        </p:txBody>
      </p:sp>
    </p:spTree>
    <p:extLst>
      <p:ext uri="{BB962C8B-B14F-4D97-AF65-F5344CB8AC3E}">
        <p14:creationId xmlns:p14="http://schemas.microsoft.com/office/powerpoint/2010/main" val="16939555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33722F1-E430-42A1-A473-1759336AECCE}" type="datetimeFigureOut">
              <a:rPr lang="en-US" smtClean="0"/>
              <a:t>9/6/2025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37D7554-D10C-4E29-B8E6-BB7111FA614F}" type="slidenum">
              <a:rPr lang="en-US" smtClean="0"/>
              <a:t>‹#›</a:t>
            </a:fld>
            <a:endParaRPr lang="en-US" dirty="0"/>
          </a:p>
        </p:txBody>
      </p:sp>
    </p:spTree>
    <p:extLst>
      <p:ext uri="{BB962C8B-B14F-4D97-AF65-F5344CB8AC3E}">
        <p14:creationId xmlns:p14="http://schemas.microsoft.com/office/powerpoint/2010/main" val="35173470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1">
    <p:bg>
      <p:bgPr>
        <a:solidFill>
          <a:schemeClr val="accent2">
            <a:lumMod val="50000"/>
          </a:schemeClr>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1B5E70F-EF03-B535-2505-BC971E3BC36D}"/>
              </a:ext>
              <a:ext uri="{C183D7F6-B498-43B3-948B-1728B52AA6E4}">
                <adec:decorative xmlns:adec="http://schemas.microsoft.com/office/drawing/2017/decorative" val="1"/>
              </a:ext>
            </a:extLst>
          </p:cNvPr>
          <p:cNvSpPr/>
          <p:nvPr userDrawn="1"/>
        </p:nvSpPr>
        <p:spPr>
          <a:xfrm>
            <a:off x="0" y="5943600"/>
            <a:ext cx="914400" cy="914400"/>
          </a:xfrm>
          <a:prstGeom prst="rect">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3" name="Straight Connector 2">
            <a:extLst>
              <a:ext uri="{FF2B5EF4-FFF2-40B4-BE49-F238E27FC236}">
                <a16:creationId xmlns:a16="http://schemas.microsoft.com/office/drawing/2014/main" id="{8794424E-93DD-A404-D05E-EF6030A76D3B}"/>
              </a:ext>
              <a:ext uri="{C183D7F6-B498-43B3-948B-1728B52AA6E4}">
                <adec:decorative xmlns:adec="http://schemas.microsoft.com/office/drawing/2017/decorative" val="1"/>
              </a:ext>
            </a:extLst>
          </p:cNvPr>
          <p:cNvCxnSpPr>
            <a:cxnSpLocks/>
          </p:cNvCxnSpPr>
          <p:nvPr userDrawn="1"/>
        </p:nvCxnSpPr>
        <p:spPr>
          <a:xfrm>
            <a:off x="896628" y="0"/>
            <a:ext cx="0" cy="6858000"/>
          </a:xfrm>
          <a:prstGeom prst="line">
            <a:avLst/>
          </a:prstGeom>
          <a:ln w="19050">
            <a:solidFill>
              <a:schemeClr val="accent5">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7" name="Rectangle 6">
            <a:extLst>
              <a:ext uri="{FF2B5EF4-FFF2-40B4-BE49-F238E27FC236}">
                <a16:creationId xmlns:a16="http://schemas.microsoft.com/office/drawing/2014/main" id="{B03A3B6B-5129-A46A-A20C-5D7BC706C9B1}"/>
              </a:ext>
              <a:ext uri="{C183D7F6-B498-43B3-948B-1728B52AA6E4}">
                <adec:decorative xmlns:adec="http://schemas.microsoft.com/office/drawing/2017/decorative" val="1"/>
              </a:ext>
            </a:extLst>
          </p:cNvPr>
          <p:cNvSpPr/>
          <p:nvPr userDrawn="1"/>
        </p:nvSpPr>
        <p:spPr>
          <a:xfrm>
            <a:off x="11277600" y="0"/>
            <a:ext cx="914400" cy="914400"/>
          </a:xfrm>
          <a:prstGeom prst="rect">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itle 7">
            <a:extLst>
              <a:ext uri="{FF2B5EF4-FFF2-40B4-BE49-F238E27FC236}">
                <a16:creationId xmlns:a16="http://schemas.microsoft.com/office/drawing/2014/main" id="{24E401A1-8CEE-5E1B-343B-D737433AE63F}"/>
              </a:ext>
            </a:extLst>
          </p:cNvPr>
          <p:cNvSpPr>
            <a:spLocks noGrp="1"/>
          </p:cNvSpPr>
          <p:nvPr>
            <p:ph type="title" hasCustomPrompt="1"/>
          </p:nvPr>
        </p:nvSpPr>
        <p:spPr>
          <a:xfrm>
            <a:off x="1317615" y="690511"/>
            <a:ext cx="5185821" cy="5253089"/>
          </a:xfrm>
        </p:spPr>
        <p:txBody>
          <a:bodyPr anchor="b">
            <a:normAutofit/>
          </a:bodyPr>
          <a:lstStyle>
            <a:lvl1pPr>
              <a:defRPr sz="6000">
                <a:solidFill>
                  <a:schemeClr val="bg1"/>
                </a:solidFill>
              </a:defRPr>
            </a:lvl1pPr>
          </a:lstStyle>
          <a:p>
            <a:r>
              <a:rPr lang="en-US" dirty="0"/>
              <a:t>Click to add title</a:t>
            </a:r>
          </a:p>
        </p:txBody>
      </p:sp>
    </p:spTree>
    <p:extLst>
      <p:ext uri="{BB962C8B-B14F-4D97-AF65-F5344CB8AC3E}">
        <p14:creationId xmlns:p14="http://schemas.microsoft.com/office/powerpoint/2010/main" val="17845559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Content and Table">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5B3424C-4925-A7F7-02CD-84526B2E22EF}"/>
              </a:ext>
            </a:extLst>
          </p:cNvPr>
          <p:cNvSpPr>
            <a:spLocks noGrp="1"/>
          </p:cNvSpPr>
          <p:nvPr>
            <p:ph type="title" hasCustomPrompt="1"/>
          </p:nvPr>
        </p:nvSpPr>
        <p:spPr>
          <a:xfrm>
            <a:off x="1468814" y="503852"/>
            <a:ext cx="9808773" cy="1427585"/>
          </a:xfrm>
        </p:spPr>
        <p:txBody>
          <a:bodyPr lIns="0">
            <a:normAutofit/>
          </a:bodyPr>
          <a:lstStyle>
            <a:lvl1pPr>
              <a:defRPr sz="3600"/>
            </a:lvl1pPr>
          </a:lstStyle>
          <a:p>
            <a:r>
              <a:rPr lang="en-US" dirty="0"/>
              <a:t>Click to add title</a:t>
            </a:r>
          </a:p>
        </p:txBody>
      </p:sp>
      <p:sp>
        <p:nvSpPr>
          <p:cNvPr id="12" name="Content Placeholder 7">
            <a:extLst>
              <a:ext uri="{FF2B5EF4-FFF2-40B4-BE49-F238E27FC236}">
                <a16:creationId xmlns:a16="http://schemas.microsoft.com/office/drawing/2014/main" id="{617CE1C3-9892-2E23-986F-80ABB41823D6}"/>
              </a:ext>
            </a:extLst>
          </p:cNvPr>
          <p:cNvSpPr>
            <a:spLocks noGrp="1"/>
          </p:cNvSpPr>
          <p:nvPr>
            <p:ph sz="quarter" idx="11" hasCustomPrompt="1"/>
          </p:nvPr>
        </p:nvSpPr>
        <p:spPr>
          <a:xfrm>
            <a:off x="1468814" y="2057400"/>
            <a:ext cx="3091027" cy="3867538"/>
          </a:xfrm>
        </p:spPr>
        <p:txBody>
          <a:bodyPr lIns="0">
            <a:normAutofit/>
          </a:bodyPr>
          <a:lstStyle>
            <a:lvl1pPr marL="0" indent="0">
              <a:lnSpc>
                <a:spcPct val="100000"/>
              </a:lnSpc>
              <a:spcBef>
                <a:spcPts val="0"/>
              </a:spcBef>
              <a:spcAft>
                <a:spcPts val="1200"/>
              </a:spcAft>
              <a:buNone/>
              <a:defRPr sz="2000"/>
            </a:lvl1pPr>
            <a:lvl2pPr marL="800100" indent="-342900">
              <a:lnSpc>
                <a:spcPct val="100000"/>
              </a:lnSpc>
              <a:spcBef>
                <a:spcPts val="0"/>
              </a:spcBef>
              <a:spcAft>
                <a:spcPts val="1200"/>
              </a:spcAft>
              <a:buFont typeface="Arial" panose="020B0604020202020204" pitchFamily="34" charset="0"/>
              <a:buChar char="•"/>
              <a:defRPr sz="2000"/>
            </a:lvl2pPr>
            <a:lvl3pPr marL="1257300" indent="-342900">
              <a:spcBef>
                <a:spcPts val="0"/>
              </a:spcBef>
              <a:spcAft>
                <a:spcPts val="1200"/>
              </a:spcAft>
              <a:buFont typeface="Arial" panose="020B0604020202020204" pitchFamily="34" charset="0"/>
              <a:buChar char="•"/>
              <a:defRPr sz="2000"/>
            </a:lvl3pPr>
            <a:lvl4pPr marL="1714500" indent="-342900">
              <a:spcBef>
                <a:spcPts val="0"/>
              </a:spcBef>
              <a:spcAft>
                <a:spcPts val="1200"/>
              </a:spcAft>
              <a:buFont typeface="Arial" panose="020B0604020202020204" pitchFamily="34" charset="0"/>
              <a:buChar char="•"/>
              <a:defRPr sz="2000"/>
            </a:lvl4pPr>
            <a:lvl5pPr marL="2171700" indent="-342900">
              <a:spcBef>
                <a:spcPts val="0"/>
              </a:spcBef>
              <a:spcAft>
                <a:spcPts val="1200"/>
              </a:spcAft>
              <a:buFont typeface="Arial" panose="020B0604020202020204" pitchFamily="34" charset="0"/>
              <a:buChar char="•"/>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Table Placeholder 13">
            <a:extLst>
              <a:ext uri="{FF2B5EF4-FFF2-40B4-BE49-F238E27FC236}">
                <a16:creationId xmlns:a16="http://schemas.microsoft.com/office/drawing/2014/main" id="{EA708189-1532-1BDD-104F-4D8556146CEE}"/>
              </a:ext>
            </a:extLst>
          </p:cNvPr>
          <p:cNvSpPr>
            <a:spLocks noGrp="1"/>
          </p:cNvSpPr>
          <p:nvPr>
            <p:ph type="tbl" sz="quarter" idx="12"/>
          </p:nvPr>
        </p:nvSpPr>
        <p:spPr>
          <a:xfrm>
            <a:off x="5097463" y="2051976"/>
            <a:ext cx="6180137" cy="3867538"/>
          </a:xfrm>
        </p:spPr>
        <p:txBody>
          <a:bodyPr>
            <a:normAutofit/>
          </a:bodyPr>
          <a:lstStyle>
            <a:lvl1pPr>
              <a:defRPr sz="2000"/>
            </a:lvl1pPr>
          </a:lstStyle>
          <a:p>
            <a:r>
              <a:rPr lang="en-US"/>
              <a:t>Click icon to add table</a:t>
            </a:r>
            <a:endParaRPr lang="en-US" dirty="0"/>
          </a:p>
        </p:txBody>
      </p:sp>
      <p:sp>
        <p:nvSpPr>
          <p:cNvPr id="5" name="Rectangle 4">
            <a:extLst>
              <a:ext uri="{FF2B5EF4-FFF2-40B4-BE49-F238E27FC236}">
                <a16:creationId xmlns:a16="http://schemas.microsoft.com/office/drawing/2014/main" id="{94389812-0415-9025-AB21-4503F7DF3AB5}"/>
              </a:ext>
              <a:ext uri="{C183D7F6-B498-43B3-948B-1728B52AA6E4}">
                <adec:decorative xmlns:adec="http://schemas.microsoft.com/office/drawing/2017/decorative" val="1"/>
              </a:ext>
            </a:extLst>
          </p:cNvPr>
          <p:cNvSpPr/>
          <p:nvPr userDrawn="1"/>
        </p:nvSpPr>
        <p:spPr>
          <a:xfrm>
            <a:off x="11277600" y="0"/>
            <a:ext cx="914400" cy="914400"/>
          </a:xfrm>
          <a:prstGeom prst="rect">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6" name="Straight Connector 5">
            <a:extLst>
              <a:ext uri="{FF2B5EF4-FFF2-40B4-BE49-F238E27FC236}">
                <a16:creationId xmlns:a16="http://schemas.microsoft.com/office/drawing/2014/main" id="{6459A5A0-86AD-344B-A0E4-6C55958151EE}"/>
              </a:ext>
              <a:ext uri="{C183D7F6-B498-43B3-948B-1728B52AA6E4}">
                <adec:decorative xmlns:adec="http://schemas.microsoft.com/office/drawing/2017/decorative" val="1"/>
              </a:ext>
            </a:extLst>
          </p:cNvPr>
          <p:cNvCxnSpPr>
            <a:cxnSpLocks/>
          </p:cNvCxnSpPr>
          <p:nvPr userDrawn="1"/>
        </p:nvCxnSpPr>
        <p:spPr>
          <a:xfrm>
            <a:off x="896628" y="0"/>
            <a:ext cx="0" cy="5943600"/>
          </a:xfrm>
          <a:prstGeom prst="line">
            <a:avLst/>
          </a:prstGeom>
          <a:ln w="19050">
            <a:solidFill>
              <a:schemeClr val="accent6">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2" name="Slide Number Placeholder 5">
            <a:extLst>
              <a:ext uri="{FF2B5EF4-FFF2-40B4-BE49-F238E27FC236}">
                <a16:creationId xmlns:a16="http://schemas.microsoft.com/office/drawing/2014/main" id="{6E0EC71B-95A1-C740-6B1F-F8DF02E2D164}"/>
              </a:ext>
            </a:extLst>
          </p:cNvPr>
          <p:cNvSpPr>
            <a:spLocks noGrp="1"/>
          </p:cNvSpPr>
          <p:nvPr>
            <p:ph type="sldNum" sz="quarter" idx="15"/>
          </p:nvPr>
        </p:nvSpPr>
        <p:spPr>
          <a:xfrm>
            <a:off x="412136" y="5943601"/>
            <a:ext cx="968983" cy="651912"/>
          </a:xfrm>
        </p:spPr>
        <p:txBody>
          <a:bodyPr/>
          <a:lstStyle/>
          <a:p>
            <a:fld id="{18D65601-5AE2-46FC-B138-694DDD2B510D}" type="slidenum">
              <a:rPr lang="en-US" smtClean="0"/>
              <a:pPr/>
              <a:t>‹#›</a:t>
            </a:fld>
            <a:endParaRPr lang="en-US" dirty="0"/>
          </a:p>
        </p:txBody>
      </p:sp>
    </p:spTree>
    <p:extLst>
      <p:ext uri="{BB962C8B-B14F-4D97-AF65-F5344CB8AC3E}">
        <p14:creationId xmlns:p14="http://schemas.microsoft.com/office/powerpoint/2010/main" val="34092991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2 Content 2">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4389812-0415-9025-AB21-4503F7DF3AB5}"/>
              </a:ext>
              <a:ext uri="{C183D7F6-B498-43B3-948B-1728B52AA6E4}">
                <adec:decorative xmlns:adec="http://schemas.microsoft.com/office/drawing/2017/decorative" val="1"/>
              </a:ext>
            </a:extLst>
          </p:cNvPr>
          <p:cNvSpPr/>
          <p:nvPr userDrawn="1"/>
        </p:nvSpPr>
        <p:spPr>
          <a:xfrm>
            <a:off x="11277600" y="0"/>
            <a:ext cx="914400" cy="914400"/>
          </a:xfrm>
          <a:prstGeom prst="rect">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6" name="Straight Connector 5">
            <a:extLst>
              <a:ext uri="{FF2B5EF4-FFF2-40B4-BE49-F238E27FC236}">
                <a16:creationId xmlns:a16="http://schemas.microsoft.com/office/drawing/2014/main" id="{6459A5A0-86AD-344B-A0E4-6C55958151EE}"/>
              </a:ext>
              <a:ext uri="{C183D7F6-B498-43B3-948B-1728B52AA6E4}">
                <adec:decorative xmlns:adec="http://schemas.microsoft.com/office/drawing/2017/decorative" val="1"/>
              </a:ext>
            </a:extLst>
          </p:cNvPr>
          <p:cNvCxnSpPr>
            <a:cxnSpLocks/>
          </p:cNvCxnSpPr>
          <p:nvPr userDrawn="1"/>
        </p:nvCxnSpPr>
        <p:spPr>
          <a:xfrm>
            <a:off x="896628" y="0"/>
            <a:ext cx="0" cy="5943600"/>
          </a:xfrm>
          <a:prstGeom prst="line">
            <a:avLst/>
          </a:prstGeom>
          <a:ln w="19050">
            <a:solidFill>
              <a:schemeClr val="accent6">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7" name="Title 6">
            <a:extLst>
              <a:ext uri="{FF2B5EF4-FFF2-40B4-BE49-F238E27FC236}">
                <a16:creationId xmlns:a16="http://schemas.microsoft.com/office/drawing/2014/main" id="{75B3424C-4925-A7F7-02CD-84526B2E22EF}"/>
              </a:ext>
            </a:extLst>
          </p:cNvPr>
          <p:cNvSpPr>
            <a:spLocks noGrp="1"/>
          </p:cNvSpPr>
          <p:nvPr>
            <p:ph type="title" hasCustomPrompt="1"/>
          </p:nvPr>
        </p:nvSpPr>
        <p:spPr>
          <a:xfrm>
            <a:off x="1468814" y="503852"/>
            <a:ext cx="9808773" cy="1427585"/>
          </a:xfrm>
        </p:spPr>
        <p:txBody>
          <a:bodyPr lIns="0">
            <a:normAutofit/>
          </a:bodyPr>
          <a:lstStyle>
            <a:lvl1pPr>
              <a:defRPr sz="3600"/>
            </a:lvl1pPr>
          </a:lstStyle>
          <a:p>
            <a:r>
              <a:rPr lang="en-US" dirty="0"/>
              <a:t>Click to add title</a:t>
            </a:r>
          </a:p>
        </p:txBody>
      </p:sp>
      <p:sp>
        <p:nvSpPr>
          <p:cNvPr id="8" name="Content Placeholder 7">
            <a:extLst>
              <a:ext uri="{FF2B5EF4-FFF2-40B4-BE49-F238E27FC236}">
                <a16:creationId xmlns:a16="http://schemas.microsoft.com/office/drawing/2014/main" id="{8B0AB10A-3CAB-D4C0-3CB1-401461802BD3}"/>
              </a:ext>
            </a:extLst>
          </p:cNvPr>
          <p:cNvSpPr>
            <a:spLocks noGrp="1"/>
          </p:cNvSpPr>
          <p:nvPr>
            <p:ph sz="quarter" idx="10" hasCustomPrompt="1"/>
          </p:nvPr>
        </p:nvSpPr>
        <p:spPr>
          <a:xfrm>
            <a:off x="1468814" y="2066731"/>
            <a:ext cx="6452876" cy="3867538"/>
          </a:xfrm>
        </p:spPr>
        <p:txBody>
          <a:bodyPr lIns="0">
            <a:normAutofit/>
          </a:bodyPr>
          <a:lstStyle>
            <a:lvl1pPr>
              <a:lnSpc>
                <a:spcPct val="100000"/>
              </a:lnSpc>
              <a:spcAft>
                <a:spcPts val="600"/>
              </a:spcAft>
              <a:defRPr sz="2000"/>
            </a:lvl1pPr>
            <a:lvl2pPr>
              <a:lnSpc>
                <a:spcPct val="100000"/>
              </a:lnSpc>
              <a:spcAft>
                <a:spcPts val="600"/>
              </a:spcAft>
              <a:defRPr sz="2000"/>
            </a:lvl2pPr>
            <a:lvl3pPr>
              <a:lnSpc>
                <a:spcPct val="100000"/>
              </a:lnSpc>
              <a:spcBef>
                <a:spcPts val="1000"/>
              </a:spcBef>
              <a:spcAft>
                <a:spcPts val="600"/>
              </a:spcAft>
              <a:defRPr sz="2000"/>
            </a:lvl3pPr>
            <a:lvl4pPr>
              <a:lnSpc>
                <a:spcPct val="100000"/>
              </a:lnSpc>
              <a:spcAft>
                <a:spcPts val="1200"/>
              </a:spcAft>
              <a:defRPr sz="2000"/>
            </a:lvl4pPr>
            <a:lvl5pPr>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Content Placeholder 7">
            <a:extLst>
              <a:ext uri="{FF2B5EF4-FFF2-40B4-BE49-F238E27FC236}">
                <a16:creationId xmlns:a16="http://schemas.microsoft.com/office/drawing/2014/main" id="{7DBA8ADB-B20F-8404-46AB-AF67E25C7C75}"/>
              </a:ext>
            </a:extLst>
          </p:cNvPr>
          <p:cNvSpPr>
            <a:spLocks noGrp="1"/>
          </p:cNvSpPr>
          <p:nvPr>
            <p:ph sz="quarter" idx="11" hasCustomPrompt="1"/>
          </p:nvPr>
        </p:nvSpPr>
        <p:spPr>
          <a:xfrm>
            <a:off x="8169196" y="2066731"/>
            <a:ext cx="3108391" cy="3867538"/>
          </a:xfrm>
        </p:spPr>
        <p:txBody>
          <a:bodyPr lIns="0">
            <a:normAutofit/>
          </a:bodyPr>
          <a:lstStyle>
            <a:lvl1pPr marL="0" indent="0">
              <a:lnSpc>
                <a:spcPct val="100000"/>
              </a:lnSpc>
              <a:spcAft>
                <a:spcPts val="600"/>
              </a:spcAft>
              <a:buNone/>
              <a:defRPr sz="2000"/>
            </a:lvl1pPr>
            <a:lvl2pPr marL="800100" indent="-342900">
              <a:lnSpc>
                <a:spcPct val="100000"/>
              </a:lnSpc>
              <a:spcAft>
                <a:spcPts val="600"/>
              </a:spcAft>
              <a:buFont typeface="Arial" panose="020B0604020202020204" pitchFamily="34" charset="0"/>
              <a:buChar char="•"/>
              <a:defRPr sz="2000"/>
            </a:lvl2pPr>
            <a:lvl3pPr marL="1257300" indent="-342900">
              <a:buFont typeface="Arial" panose="020B0604020202020204" pitchFamily="34" charset="0"/>
              <a:buChar char="•"/>
              <a:defRPr sz="2000"/>
            </a:lvl3pPr>
            <a:lvl4pPr marL="1714500" indent="-342900">
              <a:buFont typeface="Arial" panose="020B0604020202020204" pitchFamily="34" charset="0"/>
              <a:buChar char="•"/>
              <a:defRPr sz="2000"/>
            </a:lvl4pPr>
            <a:lvl5pPr marL="2171700" indent="-342900">
              <a:buFont typeface="Arial" panose="020B0604020202020204" pitchFamily="34" charset="0"/>
              <a:buChar char="•"/>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8814D5F7-E70A-5F97-5C8F-95B9E1B6D492}"/>
              </a:ext>
            </a:extLst>
          </p:cNvPr>
          <p:cNvSpPr>
            <a:spLocks noGrp="1"/>
          </p:cNvSpPr>
          <p:nvPr>
            <p:ph type="sldNum" sz="quarter" idx="15"/>
          </p:nvPr>
        </p:nvSpPr>
        <p:spPr>
          <a:xfrm>
            <a:off x="412136" y="5943601"/>
            <a:ext cx="968983" cy="651912"/>
          </a:xfrm>
        </p:spPr>
        <p:txBody>
          <a:bodyPr/>
          <a:lstStyle/>
          <a:p>
            <a:fld id="{18D65601-5AE2-46FC-B138-694DDD2B510D}" type="slidenum">
              <a:rPr lang="en-US" smtClean="0"/>
              <a:pPr/>
              <a:t>‹#›</a:t>
            </a:fld>
            <a:endParaRPr lang="en-US" dirty="0"/>
          </a:p>
        </p:txBody>
      </p:sp>
    </p:spTree>
    <p:extLst>
      <p:ext uri="{BB962C8B-B14F-4D97-AF65-F5344CB8AC3E}">
        <p14:creationId xmlns:p14="http://schemas.microsoft.com/office/powerpoint/2010/main" val="85281403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Table">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4389812-0415-9025-AB21-4503F7DF3AB5}"/>
              </a:ext>
              <a:ext uri="{C183D7F6-B498-43B3-948B-1728B52AA6E4}">
                <adec:decorative xmlns:adec="http://schemas.microsoft.com/office/drawing/2017/decorative" val="1"/>
              </a:ext>
            </a:extLst>
          </p:cNvPr>
          <p:cNvSpPr/>
          <p:nvPr userDrawn="1"/>
        </p:nvSpPr>
        <p:spPr>
          <a:xfrm>
            <a:off x="11277600" y="0"/>
            <a:ext cx="914400" cy="914400"/>
          </a:xfrm>
          <a:prstGeom prst="rect">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6" name="Straight Connector 5">
            <a:extLst>
              <a:ext uri="{FF2B5EF4-FFF2-40B4-BE49-F238E27FC236}">
                <a16:creationId xmlns:a16="http://schemas.microsoft.com/office/drawing/2014/main" id="{6459A5A0-86AD-344B-A0E4-6C55958151EE}"/>
              </a:ext>
              <a:ext uri="{C183D7F6-B498-43B3-948B-1728B52AA6E4}">
                <adec:decorative xmlns:adec="http://schemas.microsoft.com/office/drawing/2017/decorative" val="1"/>
              </a:ext>
            </a:extLst>
          </p:cNvPr>
          <p:cNvCxnSpPr>
            <a:cxnSpLocks/>
          </p:cNvCxnSpPr>
          <p:nvPr userDrawn="1"/>
        </p:nvCxnSpPr>
        <p:spPr>
          <a:xfrm>
            <a:off x="896628" y="0"/>
            <a:ext cx="0" cy="5943600"/>
          </a:xfrm>
          <a:prstGeom prst="line">
            <a:avLst/>
          </a:prstGeom>
          <a:ln w="19050">
            <a:solidFill>
              <a:schemeClr val="accent6">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7" name="Title 6">
            <a:extLst>
              <a:ext uri="{FF2B5EF4-FFF2-40B4-BE49-F238E27FC236}">
                <a16:creationId xmlns:a16="http://schemas.microsoft.com/office/drawing/2014/main" id="{75B3424C-4925-A7F7-02CD-84526B2E22EF}"/>
              </a:ext>
            </a:extLst>
          </p:cNvPr>
          <p:cNvSpPr>
            <a:spLocks noGrp="1"/>
          </p:cNvSpPr>
          <p:nvPr>
            <p:ph type="title" hasCustomPrompt="1"/>
          </p:nvPr>
        </p:nvSpPr>
        <p:spPr>
          <a:xfrm>
            <a:off x="1468814" y="503852"/>
            <a:ext cx="9808773" cy="1427585"/>
          </a:xfrm>
        </p:spPr>
        <p:txBody>
          <a:bodyPr lIns="0">
            <a:normAutofit/>
          </a:bodyPr>
          <a:lstStyle>
            <a:lvl1pPr>
              <a:defRPr sz="3600"/>
            </a:lvl1pPr>
          </a:lstStyle>
          <a:p>
            <a:r>
              <a:rPr lang="en-US" dirty="0"/>
              <a:t>Click to add title</a:t>
            </a:r>
          </a:p>
        </p:txBody>
      </p:sp>
      <p:sp>
        <p:nvSpPr>
          <p:cNvPr id="9" name="Table Placeholder 8">
            <a:extLst>
              <a:ext uri="{FF2B5EF4-FFF2-40B4-BE49-F238E27FC236}">
                <a16:creationId xmlns:a16="http://schemas.microsoft.com/office/drawing/2014/main" id="{CB43608F-0A38-CF4A-4B3B-F1212E786FDE}"/>
              </a:ext>
            </a:extLst>
          </p:cNvPr>
          <p:cNvSpPr>
            <a:spLocks noGrp="1"/>
          </p:cNvSpPr>
          <p:nvPr>
            <p:ph type="tbl" sz="quarter" idx="10"/>
          </p:nvPr>
        </p:nvSpPr>
        <p:spPr>
          <a:xfrm>
            <a:off x="1487488" y="2057400"/>
            <a:ext cx="9790112" cy="3886200"/>
          </a:xfrm>
        </p:spPr>
        <p:txBody>
          <a:bodyPr>
            <a:normAutofit/>
          </a:bodyPr>
          <a:lstStyle>
            <a:lvl1pPr>
              <a:defRPr sz="2400"/>
            </a:lvl1pPr>
          </a:lstStyle>
          <a:p>
            <a:r>
              <a:rPr lang="en-US"/>
              <a:t>Click icon to add table</a:t>
            </a:r>
            <a:endParaRPr lang="en-US" dirty="0"/>
          </a:p>
        </p:txBody>
      </p:sp>
      <p:sp>
        <p:nvSpPr>
          <p:cNvPr id="2" name="Slide Number Placeholder 5">
            <a:extLst>
              <a:ext uri="{FF2B5EF4-FFF2-40B4-BE49-F238E27FC236}">
                <a16:creationId xmlns:a16="http://schemas.microsoft.com/office/drawing/2014/main" id="{05DA3688-07D1-82D9-6818-C95E9A69C2F1}"/>
              </a:ext>
            </a:extLst>
          </p:cNvPr>
          <p:cNvSpPr>
            <a:spLocks noGrp="1"/>
          </p:cNvSpPr>
          <p:nvPr>
            <p:ph type="sldNum" sz="quarter" idx="15"/>
          </p:nvPr>
        </p:nvSpPr>
        <p:spPr>
          <a:xfrm>
            <a:off x="412136" y="5943601"/>
            <a:ext cx="968983" cy="651912"/>
          </a:xfrm>
        </p:spPr>
        <p:txBody>
          <a:bodyPr/>
          <a:lstStyle/>
          <a:p>
            <a:fld id="{18D65601-5AE2-46FC-B138-694DDD2B510D}" type="slidenum">
              <a:rPr lang="en-US" smtClean="0"/>
              <a:pPr/>
              <a:t>‹#›</a:t>
            </a:fld>
            <a:endParaRPr lang="en-US" dirty="0"/>
          </a:p>
        </p:txBody>
      </p:sp>
    </p:spTree>
    <p:extLst>
      <p:ext uri="{BB962C8B-B14F-4D97-AF65-F5344CB8AC3E}">
        <p14:creationId xmlns:p14="http://schemas.microsoft.com/office/powerpoint/2010/main" val="26913572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hank you 1">
    <p:bg>
      <p:bgPr>
        <a:solidFill>
          <a:schemeClr val="accent2">
            <a:lumMod val="50000"/>
          </a:schemeClr>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1B5E70F-EF03-B535-2505-BC971E3BC36D}"/>
              </a:ext>
              <a:ext uri="{C183D7F6-B498-43B3-948B-1728B52AA6E4}">
                <adec:decorative xmlns:adec="http://schemas.microsoft.com/office/drawing/2017/decorative" val="1"/>
              </a:ext>
            </a:extLst>
          </p:cNvPr>
          <p:cNvSpPr/>
          <p:nvPr userDrawn="1"/>
        </p:nvSpPr>
        <p:spPr>
          <a:xfrm>
            <a:off x="0" y="5943600"/>
            <a:ext cx="914400" cy="914400"/>
          </a:xfrm>
          <a:prstGeom prst="rect">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3" name="Straight Connector 2">
            <a:extLst>
              <a:ext uri="{FF2B5EF4-FFF2-40B4-BE49-F238E27FC236}">
                <a16:creationId xmlns:a16="http://schemas.microsoft.com/office/drawing/2014/main" id="{8794424E-93DD-A404-D05E-EF6030A76D3B}"/>
              </a:ext>
              <a:ext uri="{C183D7F6-B498-43B3-948B-1728B52AA6E4}">
                <adec:decorative xmlns:adec="http://schemas.microsoft.com/office/drawing/2017/decorative" val="1"/>
              </a:ext>
            </a:extLst>
          </p:cNvPr>
          <p:cNvCxnSpPr>
            <a:cxnSpLocks/>
          </p:cNvCxnSpPr>
          <p:nvPr userDrawn="1"/>
        </p:nvCxnSpPr>
        <p:spPr>
          <a:xfrm>
            <a:off x="896628" y="0"/>
            <a:ext cx="0" cy="6858000"/>
          </a:xfrm>
          <a:prstGeom prst="line">
            <a:avLst/>
          </a:prstGeom>
          <a:ln w="19050">
            <a:solidFill>
              <a:schemeClr val="accent5">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7" name="Rectangle 6">
            <a:extLst>
              <a:ext uri="{FF2B5EF4-FFF2-40B4-BE49-F238E27FC236}">
                <a16:creationId xmlns:a16="http://schemas.microsoft.com/office/drawing/2014/main" id="{B03A3B6B-5129-A46A-A20C-5D7BC706C9B1}"/>
              </a:ext>
              <a:ext uri="{C183D7F6-B498-43B3-948B-1728B52AA6E4}">
                <adec:decorative xmlns:adec="http://schemas.microsoft.com/office/drawing/2017/decorative" val="1"/>
              </a:ext>
            </a:extLst>
          </p:cNvPr>
          <p:cNvSpPr/>
          <p:nvPr userDrawn="1"/>
        </p:nvSpPr>
        <p:spPr>
          <a:xfrm>
            <a:off x="11277600" y="0"/>
            <a:ext cx="914400" cy="914400"/>
          </a:xfrm>
          <a:prstGeom prst="rect">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itle 7">
            <a:extLst>
              <a:ext uri="{FF2B5EF4-FFF2-40B4-BE49-F238E27FC236}">
                <a16:creationId xmlns:a16="http://schemas.microsoft.com/office/drawing/2014/main" id="{24E401A1-8CEE-5E1B-343B-D737433AE63F}"/>
              </a:ext>
            </a:extLst>
          </p:cNvPr>
          <p:cNvSpPr>
            <a:spLocks noGrp="1"/>
          </p:cNvSpPr>
          <p:nvPr>
            <p:ph type="title" hasCustomPrompt="1"/>
          </p:nvPr>
        </p:nvSpPr>
        <p:spPr>
          <a:xfrm>
            <a:off x="1317614" y="690511"/>
            <a:ext cx="4964671" cy="5253089"/>
          </a:xfrm>
        </p:spPr>
        <p:txBody>
          <a:bodyPr anchor="b">
            <a:normAutofit/>
          </a:bodyPr>
          <a:lstStyle>
            <a:lvl1pPr>
              <a:defRPr sz="6000">
                <a:solidFill>
                  <a:schemeClr val="bg1"/>
                </a:solidFill>
              </a:defRPr>
            </a:lvl1pPr>
          </a:lstStyle>
          <a:p>
            <a:r>
              <a:rPr lang="en-US" dirty="0"/>
              <a:t>Click to add title</a:t>
            </a:r>
          </a:p>
        </p:txBody>
      </p:sp>
      <p:sp>
        <p:nvSpPr>
          <p:cNvPr id="10" name="Content Placeholder 9">
            <a:extLst>
              <a:ext uri="{FF2B5EF4-FFF2-40B4-BE49-F238E27FC236}">
                <a16:creationId xmlns:a16="http://schemas.microsoft.com/office/drawing/2014/main" id="{AD608249-3D60-D3B2-68C5-778D0EA18F2D}"/>
              </a:ext>
            </a:extLst>
          </p:cNvPr>
          <p:cNvSpPr>
            <a:spLocks noGrp="1"/>
          </p:cNvSpPr>
          <p:nvPr>
            <p:ph sz="quarter" idx="10" hasCustomPrompt="1"/>
          </p:nvPr>
        </p:nvSpPr>
        <p:spPr>
          <a:xfrm>
            <a:off x="6282286" y="690465"/>
            <a:ext cx="4784372" cy="5253089"/>
          </a:xfrm>
        </p:spPr>
        <p:txBody>
          <a:bodyPr anchor="ctr">
            <a:normAutofit/>
          </a:bodyPr>
          <a:lstStyle>
            <a:lvl1pPr marL="0" indent="0">
              <a:lnSpc>
                <a:spcPct val="100000"/>
              </a:lnSpc>
              <a:spcBef>
                <a:spcPts val="0"/>
              </a:spcBef>
              <a:spcAft>
                <a:spcPts val="1200"/>
              </a:spcAft>
              <a:buNone/>
              <a:defRPr sz="2000">
                <a:solidFill>
                  <a:schemeClr val="bg1"/>
                </a:solidFill>
              </a:defRPr>
            </a:lvl1pPr>
            <a:lvl2pPr marL="742950" indent="-285750">
              <a:lnSpc>
                <a:spcPct val="100000"/>
              </a:lnSpc>
              <a:spcBef>
                <a:spcPts val="0"/>
              </a:spcBef>
              <a:spcAft>
                <a:spcPts val="1200"/>
              </a:spcAft>
              <a:buFont typeface="Arial" panose="020B0604020202020204" pitchFamily="34" charset="0"/>
              <a:buChar char="•"/>
              <a:defRPr sz="1800">
                <a:solidFill>
                  <a:schemeClr val="bg1"/>
                </a:solidFill>
              </a:defRPr>
            </a:lvl2pPr>
            <a:lvl3pPr marL="1200150" indent="-285750">
              <a:lnSpc>
                <a:spcPct val="100000"/>
              </a:lnSpc>
              <a:spcBef>
                <a:spcPts val="0"/>
              </a:spcBef>
              <a:spcAft>
                <a:spcPts val="1200"/>
              </a:spcAft>
              <a:buFont typeface="Arial" panose="020B0604020202020204" pitchFamily="34" charset="0"/>
              <a:buChar char="•"/>
              <a:defRPr sz="1600">
                <a:solidFill>
                  <a:schemeClr val="bg1"/>
                </a:solidFill>
              </a:defRPr>
            </a:lvl3pPr>
            <a:lvl4pPr marL="1657350" indent="-285750">
              <a:lnSpc>
                <a:spcPct val="100000"/>
              </a:lnSpc>
              <a:spcBef>
                <a:spcPts val="0"/>
              </a:spcBef>
              <a:spcAft>
                <a:spcPts val="1200"/>
              </a:spcAft>
              <a:buFont typeface="Arial" panose="020B0604020202020204" pitchFamily="34" charset="0"/>
              <a:buChar char="•"/>
              <a:defRPr sz="1400">
                <a:solidFill>
                  <a:schemeClr val="bg1"/>
                </a:solidFill>
              </a:defRPr>
            </a:lvl4pPr>
            <a:lvl5pPr marL="2114550" indent="-285750">
              <a:lnSpc>
                <a:spcPct val="100000"/>
              </a:lnSpc>
              <a:spcBef>
                <a:spcPts val="0"/>
              </a:spcBef>
              <a:spcAft>
                <a:spcPts val="1200"/>
              </a:spcAft>
              <a:buFont typeface="Arial" panose="020B0604020202020204" pitchFamily="34" charset="0"/>
              <a:buChar char="•"/>
              <a:defRPr sz="1400">
                <a:solidFill>
                  <a:schemeClr val="bg1"/>
                </a:solidFill>
              </a:defRPr>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6437483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genda 1">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5B3424C-4925-A7F7-02CD-84526B2E22EF}"/>
              </a:ext>
            </a:extLst>
          </p:cNvPr>
          <p:cNvSpPr>
            <a:spLocks noGrp="1"/>
          </p:cNvSpPr>
          <p:nvPr>
            <p:ph type="title" hasCustomPrompt="1"/>
          </p:nvPr>
        </p:nvSpPr>
        <p:spPr>
          <a:xfrm>
            <a:off x="1455583" y="737115"/>
            <a:ext cx="4640418" cy="5407091"/>
          </a:xfrm>
        </p:spPr>
        <p:txBody>
          <a:bodyPr lIns="0">
            <a:normAutofit/>
          </a:bodyPr>
          <a:lstStyle>
            <a:lvl1pPr>
              <a:defRPr sz="3600"/>
            </a:lvl1pPr>
          </a:lstStyle>
          <a:p>
            <a:r>
              <a:rPr lang="en-US" dirty="0"/>
              <a:t>Click to add title</a:t>
            </a:r>
          </a:p>
        </p:txBody>
      </p:sp>
      <p:sp>
        <p:nvSpPr>
          <p:cNvPr id="2" name="Content Placeholder 7">
            <a:extLst>
              <a:ext uri="{FF2B5EF4-FFF2-40B4-BE49-F238E27FC236}">
                <a16:creationId xmlns:a16="http://schemas.microsoft.com/office/drawing/2014/main" id="{AEA3C42D-C3E7-4F13-63E2-96D7A3B21113}"/>
              </a:ext>
            </a:extLst>
          </p:cNvPr>
          <p:cNvSpPr>
            <a:spLocks noGrp="1"/>
          </p:cNvSpPr>
          <p:nvPr>
            <p:ph sz="quarter" idx="12" hasCustomPrompt="1"/>
          </p:nvPr>
        </p:nvSpPr>
        <p:spPr>
          <a:xfrm>
            <a:off x="6388461" y="737115"/>
            <a:ext cx="4449712" cy="5407091"/>
          </a:xfrm>
        </p:spPr>
        <p:txBody>
          <a:bodyPr lIns="0" tIns="0" rIns="0" bIns="0" anchor="ctr">
            <a:normAutofit/>
          </a:bodyPr>
          <a:lstStyle>
            <a:lvl1pPr marL="228600" indent="-228600">
              <a:lnSpc>
                <a:spcPct val="100000"/>
              </a:lnSpc>
              <a:spcBef>
                <a:spcPts val="0"/>
              </a:spcBef>
              <a:spcAft>
                <a:spcPts val="1200"/>
              </a:spcAft>
              <a:buFont typeface="Arial" panose="020B0604020202020204" pitchFamily="34" charset="0"/>
              <a:buChar char="•"/>
              <a:defRPr sz="2000"/>
            </a:lvl1pPr>
            <a:lvl2pPr marL="685800" indent="-228600">
              <a:lnSpc>
                <a:spcPct val="100000"/>
              </a:lnSpc>
              <a:spcBef>
                <a:spcPts val="0"/>
              </a:spcBef>
              <a:spcAft>
                <a:spcPts val="1200"/>
              </a:spcAft>
              <a:buFont typeface="Arial" panose="020B0604020202020204" pitchFamily="34" charset="0"/>
              <a:buChar char="•"/>
              <a:defRPr sz="2000"/>
            </a:lvl2pPr>
            <a:lvl3pPr marL="1143000" indent="-228600">
              <a:spcBef>
                <a:spcPts val="0"/>
              </a:spcBef>
              <a:spcAft>
                <a:spcPts val="1200"/>
              </a:spcAft>
              <a:buFont typeface="Arial" panose="020B0604020202020204" pitchFamily="34" charset="0"/>
              <a:buChar char="•"/>
              <a:defRPr sz="2000"/>
            </a:lvl3pPr>
            <a:lvl4pPr marL="1600200" indent="-228600">
              <a:spcBef>
                <a:spcPts val="0"/>
              </a:spcBef>
              <a:spcAft>
                <a:spcPts val="1200"/>
              </a:spcAft>
              <a:buFont typeface="Arial" panose="020B0604020202020204" pitchFamily="34" charset="0"/>
              <a:buChar char="•"/>
              <a:defRPr sz="2000"/>
            </a:lvl4pPr>
            <a:lvl5pPr marL="2057400" indent="-228600">
              <a:spcBef>
                <a:spcPts val="0"/>
              </a:spcBef>
              <a:spcAft>
                <a:spcPts val="1200"/>
              </a:spcAft>
              <a:buFont typeface="Arial" panose="020B0604020202020204" pitchFamily="34" charset="0"/>
              <a:buChar char="•"/>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3" name="Straight Connector 2">
            <a:extLst>
              <a:ext uri="{FF2B5EF4-FFF2-40B4-BE49-F238E27FC236}">
                <a16:creationId xmlns:a16="http://schemas.microsoft.com/office/drawing/2014/main" id="{45FE61D9-DA99-9DA5-5DD2-C4118066CA63}"/>
              </a:ext>
              <a:ext uri="{C183D7F6-B498-43B3-948B-1728B52AA6E4}">
                <adec:decorative xmlns:adec="http://schemas.microsoft.com/office/drawing/2017/decorative" val="1"/>
              </a:ext>
            </a:extLst>
          </p:cNvPr>
          <p:cNvCxnSpPr>
            <a:cxnSpLocks/>
          </p:cNvCxnSpPr>
          <p:nvPr userDrawn="1"/>
        </p:nvCxnSpPr>
        <p:spPr>
          <a:xfrm>
            <a:off x="896628" y="0"/>
            <a:ext cx="0" cy="5943600"/>
          </a:xfrm>
          <a:prstGeom prst="line">
            <a:avLst/>
          </a:prstGeom>
          <a:ln w="19050">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CE64603E-965E-E3BF-203B-F4D99428203D}"/>
              </a:ext>
              <a:ext uri="{C183D7F6-B498-43B3-948B-1728B52AA6E4}">
                <adec:decorative xmlns:adec="http://schemas.microsoft.com/office/drawing/2017/decorative" val="1"/>
              </a:ext>
            </a:extLst>
          </p:cNvPr>
          <p:cNvSpPr/>
          <p:nvPr userDrawn="1"/>
        </p:nvSpPr>
        <p:spPr>
          <a:xfrm>
            <a:off x="11277600" y="0"/>
            <a:ext cx="914400" cy="914400"/>
          </a:xfrm>
          <a:prstGeom prst="rect">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Slide Number Placeholder 5">
            <a:extLst>
              <a:ext uri="{FF2B5EF4-FFF2-40B4-BE49-F238E27FC236}">
                <a16:creationId xmlns:a16="http://schemas.microsoft.com/office/drawing/2014/main" id="{4E9F5D75-1D8F-F695-81F8-4A6D0C678215}"/>
              </a:ext>
            </a:extLst>
          </p:cNvPr>
          <p:cNvSpPr>
            <a:spLocks noGrp="1"/>
          </p:cNvSpPr>
          <p:nvPr>
            <p:ph type="sldNum" sz="quarter" idx="15"/>
          </p:nvPr>
        </p:nvSpPr>
        <p:spPr>
          <a:xfrm>
            <a:off x="412136" y="5943601"/>
            <a:ext cx="968983" cy="651912"/>
          </a:xfrm>
        </p:spPr>
        <p:txBody>
          <a:bodyPr/>
          <a:lstStyle/>
          <a:p>
            <a:fld id="{18D65601-5AE2-46FC-B138-694DDD2B510D}" type="slidenum">
              <a:rPr lang="en-US" smtClean="0"/>
              <a:pPr/>
              <a:t>‹#›</a:t>
            </a:fld>
            <a:endParaRPr lang="en-US" dirty="0"/>
          </a:p>
        </p:txBody>
      </p:sp>
    </p:spTree>
    <p:extLst>
      <p:ext uri="{BB962C8B-B14F-4D97-AF65-F5344CB8AC3E}">
        <p14:creationId xmlns:p14="http://schemas.microsoft.com/office/powerpoint/2010/main" val="32772451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Picture">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BB6B956C-A124-5A7C-EBD4-CBB618B9BC1D}"/>
              </a:ext>
            </a:extLst>
          </p:cNvPr>
          <p:cNvSpPr>
            <a:spLocks noGrp="1"/>
          </p:cNvSpPr>
          <p:nvPr>
            <p:ph type="title" hasCustomPrompt="1"/>
          </p:nvPr>
        </p:nvSpPr>
        <p:spPr>
          <a:xfrm>
            <a:off x="1353827" y="1278294"/>
            <a:ext cx="5000318" cy="4904141"/>
          </a:xfrm>
        </p:spPr>
        <p:txBody>
          <a:bodyPr anchor="b">
            <a:normAutofit/>
          </a:bodyPr>
          <a:lstStyle>
            <a:lvl1pPr>
              <a:defRPr sz="3600"/>
            </a:lvl1pPr>
          </a:lstStyle>
          <a:p>
            <a:r>
              <a:rPr lang="en-US" dirty="0"/>
              <a:t>Click to add title</a:t>
            </a:r>
          </a:p>
        </p:txBody>
      </p:sp>
      <p:sp>
        <p:nvSpPr>
          <p:cNvPr id="12" name="Picture Placeholder 11">
            <a:extLst>
              <a:ext uri="{FF2B5EF4-FFF2-40B4-BE49-F238E27FC236}">
                <a16:creationId xmlns:a16="http://schemas.microsoft.com/office/drawing/2014/main" id="{2B92702B-E14C-886C-445A-349265F37592}"/>
              </a:ext>
            </a:extLst>
          </p:cNvPr>
          <p:cNvSpPr>
            <a:spLocks noGrp="1"/>
          </p:cNvSpPr>
          <p:nvPr>
            <p:ph type="pic" sz="quarter" idx="13"/>
          </p:nvPr>
        </p:nvSpPr>
        <p:spPr>
          <a:xfrm>
            <a:off x="6642169" y="-1"/>
            <a:ext cx="4635426" cy="6857999"/>
          </a:xfrm>
        </p:spPr>
        <p:txBody>
          <a:bodyPr>
            <a:normAutofit/>
          </a:bodyPr>
          <a:lstStyle>
            <a:lvl1pPr marL="0" indent="0" algn="ctr">
              <a:buNone/>
              <a:defRPr sz="2000"/>
            </a:lvl1pPr>
          </a:lstStyle>
          <a:p>
            <a:r>
              <a:rPr lang="en-US"/>
              <a:t>Click icon to add picture</a:t>
            </a:r>
            <a:endParaRPr lang="en-US" dirty="0"/>
          </a:p>
        </p:txBody>
      </p:sp>
      <p:sp>
        <p:nvSpPr>
          <p:cNvPr id="6" name="Rectangle 5">
            <a:extLst>
              <a:ext uri="{FF2B5EF4-FFF2-40B4-BE49-F238E27FC236}">
                <a16:creationId xmlns:a16="http://schemas.microsoft.com/office/drawing/2014/main" id="{49C76C37-CBD2-36CF-1413-53DD1CB4A545}"/>
              </a:ext>
              <a:ext uri="{C183D7F6-B498-43B3-948B-1728B52AA6E4}">
                <adec:decorative xmlns:adec="http://schemas.microsoft.com/office/drawing/2017/decorative" val="1"/>
              </a:ext>
            </a:extLst>
          </p:cNvPr>
          <p:cNvSpPr/>
          <p:nvPr userDrawn="1"/>
        </p:nvSpPr>
        <p:spPr>
          <a:xfrm>
            <a:off x="0" y="5943600"/>
            <a:ext cx="914400" cy="914400"/>
          </a:xfrm>
          <a:prstGeom prst="rect">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510D1AAD-E663-5B8E-CE72-64C1DBF19CE0}"/>
              </a:ext>
              <a:ext uri="{C183D7F6-B498-43B3-948B-1728B52AA6E4}">
                <adec:decorative xmlns:adec="http://schemas.microsoft.com/office/drawing/2017/decorative" val="1"/>
              </a:ext>
            </a:extLst>
          </p:cNvPr>
          <p:cNvSpPr/>
          <p:nvPr userDrawn="1"/>
        </p:nvSpPr>
        <p:spPr>
          <a:xfrm>
            <a:off x="11277600" y="0"/>
            <a:ext cx="914400" cy="914400"/>
          </a:xfrm>
          <a:prstGeom prst="rect">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EC250190-89C1-EAA3-6C2A-15A60C6754F5}"/>
              </a:ext>
              <a:ext uri="{C183D7F6-B498-43B3-948B-1728B52AA6E4}">
                <adec:decorative xmlns:adec="http://schemas.microsoft.com/office/drawing/2017/decorative" val="1"/>
              </a:ext>
            </a:extLst>
          </p:cNvPr>
          <p:cNvCxnSpPr>
            <a:cxnSpLocks/>
          </p:cNvCxnSpPr>
          <p:nvPr userDrawn="1"/>
        </p:nvCxnSpPr>
        <p:spPr>
          <a:xfrm>
            <a:off x="896628" y="0"/>
            <a:ext cx="0" cy="6858000"/>
          </a:xfrm>
          <a:prstGeom prst="line">
            <a:avLst/>
          </a:prstGeom>
          <a:ln w="19050">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490299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Subtitle">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BB6B956C-A124-5A7C-EBD4-CBB618B9BC1D}"/>
              </a:ext>
            </a:extLst>
          </p:cNvPr>
          <p:cNvSpPr>
            <a:spLocks noGrp="1"/>
          </p:cNvSpPr>
          <p:nvPr>
            <p:ph type="title" hasCustomPrompt="1"/>
          </p:nvPr>
        </p:nvSpPr>
        <p:spPr>
          <a:xfrm>
            <a:off x="1353827" y="3508311"/>
            <a:ext cx="9923770" cy="1438762"/>
          </a:xfrm>
        </p:spPr>
        <p:txBody>
          <a:bodyPr anchor="b">
            <a:normAutofit/>
          </a:bodyPr>
          <a:lstStyle>
            <a:lvl1pPr>
              <a:defRPr sz="3600"/>
            </a:lvl1pPr>
          </a:lstStyle>
          <a:p>
            <a:r>
              <a:rPr lang="en-US" dirty="0"/>
              <a:t>Click to add title</a:t>
            </a:r>
          </a:p>
        </p:txBody>
      </p:sp>
      <p:sp>
        <p:nvSpPr>
          <p:cNvPr id="12" name="Picture Placeholder 11">
            <a:extLst>
              <a:ext uri="{FF2B5EF4-FFF2-40B4-BE49-F238E27FC236}">
                <a16:creationId xmlns:a16="http://schemas.microsoft.com/office/drawing/2014/main" id="{2B92702B-E14C-886C-445A-349265F37592}"/>
              </a:ext>
            </a:extLst>
          </p:cNvPr>
          <p:cNvSpPr>
            <a:spLocks noGrp="1"/>
          </p:cNvSpPr>
          <p:nvPr>
            <p:ph type="pic" sz="quarter" idx="13"/>
          </p:nvPr>
        </p:nvSpPr>
        <p:spPr>
          <a:xfrm>
            <a:off x="915600" y="0"/>
            <a:ext cx="10361995" cy="3429000"/>
          </a:xfrm>
        </p:spPr>
        <p:txBody>
          <a:bodyPr>
            <a:normAutofit/>
          </a:bodyPr>
          <a:lstStyle>
            <a:lvl1pPr marL="0" indent="0" algn="ctr">
              <a:buNone/>
              <a:defRPr sz="2000"/>
            </a:lvl1pPr>
          </a:lstStyle>
          <a:p>
            <a:r>
              <a:rPr lang="en-US"/>
              <a:t>Click icon to add picture</a:t>
            </a:r>
            <a:endParaRPr lang="en-US" dirty="0"/>
          </a:p>
        </p:txBody>
      </p:sp>
      <p:sp>
        <p:nvSpPr>
          <p:cNvPr id="6" name="Rectangle 5">
            <a:extLst>
              <a:ext uri="{FF2B5EF4-FFF2-40B4-BE49-F238E27FC236}">
                <a16:creationId xmlns:a16="http://schemas.microsoft.com/office/drawing/2014/main" id="{49C76C37-CBD2-36CF-1413-53DD1CB4A545}"/>
              </a:ext>
              <a:ext uri="{C183D7F6-B498-43B3-948B-1728B52AA6E4}">
                <adec:decorative xmlns:adec="http://schemas.microsoft.com/office/drawing/2017/decorative" val="1"/>
              </a:ext>
            </a:extLst>
          </p:cNvPr>
          <p:cNvSpPr/>
          <p:nvPr userDrawn="1"/>
        </p:nvSpPr>
        <p:spPr>
          <a:xfrm>
            <a:off x="0" y="5943600"/>
            <a:ext cx="914400" cy="914400"/>
          </a:xfrm>
          <a:prstGeom prst="rect">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510D1AAD-E663-5B8E-CE72-64C1DBF19CE0}"/>
              </a:ext>
              <a:ext uri="{C183D7F6-B498-43B3-948B-1728B52AA6E4}">
                <adec:decorative xmlns:adec="http://schemas.microsoft.com/office/drawing/2017/decorative" val="1"/>
              </a:ext>
            </a:extLst>
          </p:cNvPr>
          <p:cNvSpPr/>
          <p:nvPr userDrawn="1"/>
        </p:nvSpPr>
        <p:spPr>
          <a:xfrm>
            <a:off x="11277600" y="0"/>
            <a:ext cx="914400" cy="914400"/>
          </a:xfrm>
          <a:prstGeom prst="rect">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EC250190-89C1-EAA3-6C2A-15A60C6754F5}"/>
              </a:ext>
              <a:ext uri="{C183D7F6-B498-43B3-948B-1728B52AA6E4}">
                <adec:decorative xmlns:adec="http://schemas.microsoft.com/office/drawing/2017/decorative" val="1"/>
              </a:ext>
            </a:extLst>
          </p:cNvPr>
          <p:cNvCxnSpPr>
            <a:cxnSpLocks/>
          </p:cNvCxnSpPr>
          <p:nvPr userDrawn="1"/>
        </p:nvCxnSpPr>
        <p:spPr>
          <a:xfrm>
            <a:off x="896628" y="0"/>
            <a:ext cx="0" cy="6858000"/>
          </a:xfrm>
          <a:prstGeom prst="line">
            <a:avLst/>
          </a:prstGeom>
          <a:ln w="19050">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sp>
        <p:nvSpPr>
          <p:cNvPr id="10" name="Text Placeholder 12">
            <a:extLst>
              <a:ext uri="{FF2B5EF4-FFF2-40B4-BE49-F238E27FC236}">
                <a16:creationId xmlns:a16="http://schemas.microsoft.com/office/drawing/2014/main" id="{D179113D-0374-3934-841E-56AD5AFCF977}"/>
              </a:ext>
            </a:extLst>
          </p:cNvPr>
          <p:cNvSpPr>
            <a:spLocks noGrp="1"/>
          </p:cNvSpPr>
          <p:nvPr>
            <p:ph type="body" sz="quarter" idx="12" hasCustomPrompt="1"/>
          </p:nvPr>
        </p:nvSpPr>
        <p:spPr>
          <a:xfrm>
            <a:off x="1353828" y="5228488"/>
            <a:ext cx="9923770" cy="1368256"/>
          </a:xfrm>
          <a:prstGeom prst="rect">
            <a:avLst/>
          </a:prstGeom>
        </p:spPr>
        <p:txBody>
          <a:bodyPr anchor="t">
            <a:normAutofit/>
          </a:bodyPr>
          <a:lstStyle>
            <a:lvl1pPr marL="0" indent="0" algn="l">
              <a:lnSpc>
                <a:spcPct val="80000"/>
              </a:lnSpc>
              <a:spcBef>
                <a:spcPts val="0"/>
              </a:spcBef>
              <a:buNone/>
              <a:defRPr sz="2000" spc="0" baseline="0">
                <a:solidFill>
                  <a:schemeClr val="tx1"/>
                </a:solidFill>
                <a:latin typeface="+mn-lt"/>
              </a:defRPr>
            </a:lvl1pPr>
          </a:lstStyle>
          <a:p>
            <a:pPr lvl="0"/>
            <a:r>
              <a:rPr lang="en-US" dirty="0"/>
              <a:t>Click to add subtitle</a:t>
            </a:r>
          </a:p>
        </p:txBody>
      </p:sp>
    </p:spTree>
    <p:extLst>
      <p:ext uri="{BB962C8B-B14F-4D97-AF65-F5344CB8AC3E}">
        <p14:creationId xmlns:p14="http://schemas.microsoft.com/office/powerpoint/2010/main" val="32272241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5B3424C-4925-A7F7-02CD-84526B2E22EF}"/>
              </a:ext>
            </a:extLst>
          </p:cNvPr>
          <p:cNvSpPr>
            <a:spLocks noGrp="1"/>
          </p:cNvSpPr>
          <p:nvPr>
            <p:ph type="title" hasCustomPrompt="1"/>
          </p:nvPr>
        </p:nvSpPr>
        <p:spPr>
          <a:xfrm>
            <a:off x="1468815" y="503852"/>
            <a:ext cx="9150675" cy="1427585"/>
          </a:xfrm>
        </p:spPr>
        <p:txBody>
          <a:bodyPr lIns="0">
            <a:normAutofit/>
          </a:bodyPr>
          <a:lstStyle>
            <a:lvl1pPr>
              <a:defRPr sz="3600"/>
            </a:lvl1pPr>
          </a:lstStyle>
          <a:p>
            <a:r>
              <a:rPr lang="en-US" dirty="0"/>
              <a:t>Click to add title</a:t>
            </a:r>
          </a:p>
        </p:txBody>
      </p:sp>
      <p:sp>
        <p:nvSpPr>
          <p:cNvPr id="2" name="Content Placeholder 7">
            <a:extLst>
              <a:ext uri="{FF2B5EF4-FFF2-40B4-BE49-F238E27FC236}">
                <a16:creationId xmlns:a16="http://schemas.microsoft.com/office/drawing/2014/main" id="{AEA3C42D-C3E7-4F13-63E2-96D7A3B21113}"/>
              </a:ext>
            </a:extLst>
          </p:cNvPr>
          <p:cNvSpPr>
            <a:spLocks noGrp="1"/>
          </p:cNvSpPr>
          <p:nvPr>
            <p:ph sz="quarter" idx="12" hasCustomPrompt="1"/>
          </p:nvPr>
        </p:nvSpPr>
        <p:spPr>
          <a:xfrm>
            <a:off x="1450153" y="2108722"/>
            <a:ext cx="8552264" cy="4119463"/>
          </a:xfrm>
        </p:spPr>
        <p:txBody>
          <a:bodyPr lIns="0" tIns="0" rIns="0" bIns="0">
            <a:normAutofit/>
          </a:bodyPr>
          <a:lstStyle>
            <a:lvl1pPr marL="228600" indent="-228600">
              <a:lnSpc>
                <a:spcPct val="100000"/>
              </a:lnSpc>
              <a:spcBef>
                <a:spcPts val="0"/>
              </a:spcBef>
              <a:spcAft>
                <a:spcPts val="1200"/>
              </a:spcAft>
              <a:buFont typeface="Arial" panose="020B0604020202020204" pitchFamily="34" charset="0"/>
              <a:buChar char="•"/>
              <a:defRPr sz="2000"/>
            </a:lvl1pPr>
            <a:lvl2pPr marL="685800" indent="-228600">
              <a:lnSpc>
                <a:spcPct val="100000"/>
              </a:lnSpc>
              <a:spcBef>
                <a:spcPts val="0"/>
              </a:spcBef>
              <a:spcAft>
                <a:spcPts val="1200"/>
              </a:spcAft>
              <a:buFont typeface="Arial" panose="020B0604020202020204" pitchFamily="34" charset="0"/>
              <a:buChar char="•"/>
              <a:defRPr sz="2000"/>
            </a:lvl2pPr>
            <a:lvl3pPr marL="1143000" indent="-228600">
              <a:spcBef>
                <a:spcPts val="0"/>
              </a:spcBef>
              <a:spcAft>
                <a:spcPts val="1200"/>
              </a:spcAft>
              <a:buFont typeface="Arial" panose="020B0604020202020204" pitchFamily="34" charset="0"/>
              <a:buChar char="•"/>
              <a:defRPr sz="2000"/>
            </a:lvl3pPr>
            <a:lvl4pPr marL="1600200" indent="-228600">
              <a:spcBef>
                <a:spcPts val="0"/>
              </a:spcBef>
              <a:spcAft>
                <a:spcPts val="1200"/>
              </a:spcAft>
              <a:buFont typeface="Arial" panose="020B0604020202020204" pitchFamily="34" charset="0"/>
              <a:buChar char="•"/>
              <a:defRPr sz="2000"/>
            </a:lvl4pPr>
            <a:lvl5pPr marL="2057400" indent="-228600">
              <a:spcBef>
                <a:spcPts val="0"/>
              </a:spcBef>
              <a:spcAft>
                <a:spcPts val="1200"/>
              </a:spcAft>
              <a:buFont typeface="Arial" panose="020B0604020202020204" pitchFamily="34" charset="0"/>
              <a:buChar char="•"/>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3" name="Straight Connector 2">
            <a:extLst>
              <a:ext uri="{FF2B5EF4-FFF2-40B4-BE49-F238E27FC236}">
                <a16:creationId xmlns:a16="http://schemas.microsoft.com/office/drawing/2014/main" id="{45FE61D9-DA99-9DA5-5DD2-C4118066CA63}"/>
              </a:ext>
              <a:ext uri="{C183D7F6-B498-43B3-948B-1728B52AA6E4}">
                <adec:decorative xmlns:adec="http://schemas.microsoft.com/office/drawing/2017/decorative" val="1"/>
              </a:ext>
            </a:extLst>
          </p:cNvPr>
          <p:cNvCxnSpPr>
            <a:cxnSpLocks/>
          </p:cNvCxnSpPr>
          <p:nvPr userDrawn="1"/>
        </p:nvCxnSpPr>
        <p:spPr>
          <a:xfrm>
            <a:off x="896628" y="0"/>
            <a:ext cx="0" cy="5943600"/>
          </a:xfrm>
          <a:prstGeom prst="line">
            <a:avLst/>
          </a:prstGeom>
          <a:ln w="19050">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CE64603E-965E-E3BF-203B-F4D99428203D}"/>
              </a:ext>
              <a:ext uri="{C183D7F6-B498-43B3-948B-1728B52AA6E4}">
                <adec:decorative xmlns:adec="http://schemas.microsoft.com/office/drawing/2017/decorative" val="1"/>
              </a:ext>
            </a:extLst>
          </p:cNvPr>
          <p:cNvSpPr/>
          <p:nvPr userDrawn="1"/>
        </p:nvSpPr>
        <p:spPr>
          <a:xfrm>
            <a:off x="11277600" y="0"/>
            <a:ext cx="914400" cy="914400"/>
          </a:xfrm>
          <a:prstGeom prst="rect">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Slide Number Placeholder 5">
            <a:extLst>
              <a:ext uri="{FF2B5EF4-FFF2-40B4-BE49-F238E27FC236}">
                <a16:creationId xmlns:a16="http://schemas.microsoft.com/office/drawing/2014/main" id="{5DABAFC1-3E76-DCE6-3A6D-E0020C5BE864}"/>
              </a:ext>
            </a:extLst>
          </p:cNvPr>
          <p:cNvSpPr>
            <a:spLocks noGrp="1"/>
          </p:cNvSpPr>
          <p:nvPr>
            <p:ph type="sldNum" sz="quarter" idx="15"/>
          </p:nvPr>
        </p:nvSpPr>
        <p:spPr>
          <a:xfrm>
            <a:off x="412136" y="5943601"/>
            <a:ext cx="968983" cy="651912"/>
          </a:xfrm>
        </p:spPr>
        <p:txBody>
          <a:bodyPr/>
          <a:lstStyle/>
          <a:p>
            <a:fld id="{18D65601-5AE2-46FC-B138-694DDD2B510D}" type="slidenum">
              <a:rPr lang="en-US" smtClean="0"/>
              <a:pPr/>
              <a:t>‹#›</a:t>
            </a:fld>
            <a:endParaRPr lang="en-US" dirty="0"/>
          </a:p>
        </p:txBody>
      </p:sp>
    </p:spTree>
    <p:extLst>
      <p:ext uri="{BB962C8B-B14F-4D97-AF65-F5344CB8AC3E}">
        <p14:creationId xmlns:p14="http://schemas.microsoft.com/office/powerpoint/2010/main" val="13735965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ection Title">
    <p:bg>
      <p:bgPr>
        <a:solidFill>
          <a:schemeClr val="accent6"/>
        </a:solidFill>
        <a:effectLst/>
      </p:bgPr>
    </p:bg>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507175C5-CB2F-2BAC-3704-54DCD1BF043F}"/>
              </a:ext>
            </a:extLst>
          </p:cNvPr>
          <p:cNvSpPr>
            <a:spLocks noGrp="1"/>
          </p:cNvSpPr>
          <p:nvPr>
            <p:ph type="title" hasCustomPrompt="1"/>
          </p:nvPr>
        </p:nvSpPr>
        <p:spPr>
          <a:xfrm>
            <a:off x="1038031" y="1068169"/>
            <a:ext cx="10115939" cy="2681549"/>
          </a:xfrm>
        </p:spPr>
        <p:txBody>
          <a:bodyPr anchor="b"/>
          <a:lstStyle>
            <a:lvl1pPr algn="ctr">
              <a:defRPr>
                <a:solidFill>
                  <a:schemeClr val="bg1"/>
                </a:solidFill>
              </a:defRPr>
            </a:lvl1pPr>
          </a:lstStyle>
          <a:p>
            <a:r>
              <a:rPr lang="en-US" dirty="0"/>
              <a:t>Click to add title</a:t>
            </a:r>
          </a:p>
        </p:txBody>
      </p:sp>
      <p:sp>
        <p:nvSpPr>
          <p:cNvPr id="5" name="Rectangle 4">
            <a:extLst>
              <a:ext uri="{FF2B5EF4-FFF2-40B4-BE49-F238E27FC236}">
                <a16:creationId xmlns:a16="http://schemas.microsoft.com/office/drawing/2014/main" id="{3901905E-33E7-852F-94E3-8E100B3D1E4A}"/>
              </a:ext>
              <a:ext uri="{C183D7F6-B498-43B3-948B-1728B52AA6E4}">
                <adec:decorative xmlns:adec="http://schemas.microsoft.com/office/drawing/2017/decorative" val="1"/>
              </a:ext>
            </a:extLst>
          </p:cNvPr>
          <p:cNvSpPr/>
          <p:nvPr userDrawn="1"/>
        </p:nvSpPr>
        <p:spPr>
          <a:xfrm>
            <a:off x="914400" y="914400"/>
            <a:ext cx="10363200" cy="5029200"/>
          </a:xfrm>
          <a:prstGeom prst="rect">
            <a:avLst/>
          </a:pr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1B7799F7-CBB1-9649-7D06-F7EEFD4F0183}"/>
              </a:ext>
              <a:ext uri="{C183D7F6-B498-43B3-948B-1728B52AA6E4}">
                <adec:decorative xmlns:adec="http://schemas.microsoft.com/office/drawing/2017/decorative" val="1"/>
              </a:ext>
            </a:extLst>
          </p:cNvPr>
          <p:cNvSpPr/>
          <p:nvPr userDrawn="1"/>
        </p:nvSpPr>
        <p:spPr>
          <a:xfrm>
            <a:off x="0" y="5943600"/>
            <a:ext cx="914400" cy="914400"/>
          </a:xfrm>
          <a:prstGeom prst="rect">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B1AFC5CA-DB29-4B8C-C004-72E4EC761C3B}"/>
              </a:ext>
              <a:ext uri="{C183D7F6-B498-43B3-948B-1728B52AA6E4}">
                <adec:decorative xmlns:adec="http://schemas.microsoft.com/office/drawing/2017/decorative" val="1"/>
              </a:ext>
            </a:extLst>
          </p:cNvPr>
          <p:cNvSpPr/>
          <p:nvPr userDrawn="1"/>
        </p:nvSpPr>
        <p:spPr>
          <a:xfrm>
            <a:off x="11277600" y="0"/>
            <a:ext cx="914400" cy="914400"/>
          </a:xfrm>
          <a:prstGeom prst="rect">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 Placeholder 12">
            <a:extLst>
              <a:ext uri="{FF2B5EF4-FFF2-40B4-BE49-F238E27FC236}">
                <a16:creationId xmlns:a16="http://schemas.microsoft.com/office/drawing/2014/main" id="{E3CB2D2A-7172-87CE-D493-DAF52D62EBFC}"/>
              </a:ext>
            </a:extLst>
          </p:cNvPr>
          <p:cNvSpPr>
            <a:spLocks noGrp="1"/>
          </p:cNvSpPr>
          <p:nvPr>
            <p:ph type="body" sz="quarter" idx="12" hasCustomPrompt="1"/>
          </p:nvPr>
        </p:nvSpPr>
        <p:spPr>
          <a:xfrm>
            <a:off x="1038031" y="4027047"/>
            <a:ext cx="10115939" cy="1762783"/>
          </a:xfrm>
          <a:prstGeom prst="rect">
            <a:avLst/>
          </a:prstGeom>
        </p:spPr>
        <p:txBody>
          <a:bodyPr anchor="t">
            <a:normAutofit/>
          </a:bodyPr>
          <a:lstStyle>
            <a:lvl1pPr marL="0" indent="0" algn="ctr">
              <a:lnSpc>
                <a:spcPct val="80000"/>
              </a:lnSpc>
              <a:spcBef>
                <a:spcPts val="0"/>
              </a:spcBef>
              <a:buNone/>
              <a:defRPr sz="2000" spc="0" baseline="0">
                <a:solidFill>
                  <a:schemeClr val="bg1"/>
                </a:solidFill>
                <a:latin typeface="+mn-lt"/>
              </a:defRPr>
            </a:lvl1pPr>
          </a:lstStyle>
          <a:p>
            <a:pPr lvl="0"/>
            <a:r>
              <a:rPr lang="en-US" dirty="0"/>
              <a:t>Click to add subtitle</a:t>
            </a:r>
          </a:p>
        </p:txBody>
      </p:sp>
    </p:spTree>
    <p:extLst>
      <p:ext uri="{BB962C8B-B14F-4D97-AF65-F5344CB8AC3E}">
        <p14:creationId xmlns:p14="http://schemas.microsoft.com/office/powerpoint/2010/main" val="20695361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2 Content ">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5B3424C-4925-A7F7-02CD-84526B2E22EF}"/>
              </a:ext>
            </a:extLst>
          </p:cNvPr>
          <p:cNvSpPr>
            <a:spLocks noGrp="1"/>
          </p:cNvSpPr>
          <p:nvPr>
            <p:ph type="title" hasCustomPrompt="1"/>
          </p:nvPr>
        </p:nvSpPr>
        <p:spPr>
          <a:xfrm>
            <a:off x="1468814" y="503852"/>
            <a:ext cx="9808773" cy="1427585"/>
          </a:xfrm>
        </p:spPr>
        <p:txBody>
          <a:bodyPr lIns="0">
            <a:normAutofit/>
          </a:bodyPr>
          <a:lstStyle>
            <a:lvl1pPr>
              <a:defRPr sz="3600"/>
            </a:lvl1pPr>
          </a:lstStyle>
          <a:p>
            <a:r>
              <a:rPr lang="en-US" dirty="0"/>
              <a:t>Click to add title</a:t>
            </a:r>
          </a:p>
        </p:txBody>
      </p:sp>
      <p:sp>
        <p:nvSpPr>
          <p:cNvPr id="2" name="Content Placeholder 7">
            <a:extLst>
              <a:ext uri="{FF2B5EF4-FFF2-40B4-BE49-F238E27FC236}">
                <a16:creationId xmlns:a16="http://schemas.microsoft.com/office/drawing/2014/main" id="{AEA3C42D-C3E7-4F13-63E2-96D7A3B21113}"/>
              </a:ext>
            </a:extLst>
          </p:cNvPr>
          <p:cNvSpPr>
            <a:spLocks noGrp="1"/>
          </p:cNvSpPr>
          <p:nvPr>
            <p:ph sz="quarter" idx="12" hasCustomPrompt="1"/>
          </p:nvPr>
        </p:nvSpPr>
        <p:spPr>
          <a:xfrm>
            <a:off x="1468814" y="2057401"/>
            <a:ext cx="4627186" cy="4119463"/>
          </a:xfrm>
        </p:spPr>
        <p:txBody>
          <a:bodyPr lIns="0">
            <a:normAutofit/>
          </a:bodyPr>
          <a:lstStyle>
            <a:lvl1pPr marL="0" indent="0">
              <a:lnSpc>
                <a:spcPct val="100000"/>
              </a:lnSpc>
              <a:spcBef>
                <a:spcPts val="1000"/>
              </a:spcBef>
              <a:spcAft>
                <a:spcPts val="1200"/>
              </a:spcAft>
              <a:buNone/>
              <a:defRPr sz="2000"/>
            </a:lvl1pPr>
            <a:lvl2pPr marL="228600" indent="-228600">
              <a:lnSpc>
                <a:spcPct val="100000"/>
              </a:lnSpc>
              <a:spcBef>
                <a:spcPts val="0"/>
              </a:spcBef>
              <a:spcAft>
                <a:spcPts val="1200"/>
              </a:spcAft>
              <a:buFont typeface="Arial" panose="020B0604020202020204" pitchFamily="34" charset="0"/>
              <a:buChar char="•"/>
              <a:defRPr sz="2000"/>
            </a:lvl2pPr>
            <a:lvl3pPr marL="685800" indent="-228600">
              <a:spcBef>
                <a:spcPts val="1000"/>
              </a:spcBef>
              <a:spcAft>
                <a:spcPts val="1200"/>
              </a:spcAft>
              <a:buFont typeface="Arial" panose="020B0604020202020204" pitchFamily="34" charset="0"/>
              <a:buChar char="•"/>
              <a:defRPr sz="2000"/>
            </a:lvl3pPr>
            <a:lvl4pPr marL="1143000" indent="-228600">
              <a:spcBef>
                <a:spcPts val="1000"/>
              </a:spcBef>
              <a:spcAft>
                <a:spcPts val="1200"/>
              </a:spcAft>
              <a:buFont typeface="Arial" panose="020B0604020202020204" pitchFamily="34" charset="0"/>
              <a:buChar char="•"/>
              <a:defRPr sz="2000"/>
            </a:lvl4pPr>
            <a:lvl5pPr marL="1600200" indent="-228600">
              <a:spcBef>
                <a:spcPts val="1000"/>
              </a:spcBef>
              <a:spcAft>
                <a:spcPts val="1200"/>
              </a:spcAft>
              <a:buFont typeface="Arial" panose="020B0604020202020204" pitchFamily="34" charset="0"/>
              <a:buChar char="•"/>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7">
            <a:extLst>
              <a:ext uri="{FF2B5EF4-FFF2-40B4-BE49-F238E27FC236}">
                <a16:creationId xmlns:a16="http://schemas.microsoft.com/office/drawing/2014/main" id="{617CE1C3-9892-2E23-986F-80ABB41823D6}"/>
              </a:ext>
            </a:extLst>
          </p:cNvPr>
          <p:cNvSpPr>
            <a:spLocks noGrp="1"/>
          </p:cNvSpPr>
          <p:nvPr>
            <p:ph sz="quarter" idx="11" hasCustomPrompt="1"/>
          </p:nvPr>
        </p:nvSpPr>
        <p:spPr>
          <a:xfrm>
            <a:off x="6668185" y="2057401"/>
            <a:ext cx="4609399" cy="4119463"/>
          </a:xfrm>
        </p:spPr>
        <p:txBody>
          <a:bodyPr lIns="0">
            <a:normAutofit/>
          </a:bodyPr>
          <a:lstStyle>
            <a:lvl1pPr marL="0" indent="0">
              <a:lnSpc>
                <a:spcPct val="100000"/>
              </a:lnSpc>
              <a:spcBef>
                <a:spcPts val="1000"/>
              </a:spcBef>
              <a:spcAft>
                <a:spcPts val="1200"/>
              </a:spcAft>
              <a:buNone/>
              <a:defRPr sz="2000"/>
            </a:lvl1pPr>
            <a:lvl2pPr marL="228600" indent="-228600">
              <a:lnSpc>
                <a:spcPct val="100000"/>
              </a:lnSpc>
              <a:spcBef>
                <a:spcPts val="1000"/>
              </a:spcBef>
              <a:spcAft>
                <a:spcPts val="1200"/>
              </a:spcAft>
              <a:buFont typeface="Arial" panose="020B0604020202020204" pitchFamily="34" charset="0"/>
              <a:buChar char="•"/>
              <a:defRPr sz="2000"/>
            </a:lvl2pPr>
            <a:lvl3pPr marL="685800" indent="-228600">
              <a:spcBef>
                <a:spcPts val="1000"/>
              </a:spcBef>
              <a:spcAft>
                <a:spcPts val="1200"/>
              </a:spcAft>
              <a:buFont typeface="Arial" panose="020B0604020202020204" pitchFamily="34" charset="0"/>
              <a:buChar char="•"/>
              <a:defRPr sz="2000"/>
            </a:lvl3pPr>
            <a:lvl4pPr marL="1143000" indent="-228600">
              <a:spcBef>
                <a:spcPts val="1000"/>
              </a:spcBef>
              <a:spcAft>
                <a:spcPts val="1200"/>
              </a:spcAft>
              <a:buFont typeface="Arial" panose="020B0604020202020204" pitchFamily="34" charset="0"/>
              <a:buChar char="•"/>
              <a:defRPr sz="2000"/>
            </a:lvl4pPr>
            <a:lvl5pPr marL="1600200" indent="-228600">
              <a:spcBef>
                <a:spcPts val="1000"/>
              </a:spcBef>
              <a:spcAft>
                <a:spcPts val="1200"/>
              </a:spcAft>
              <a:buFont typeface="Arial" panose="020B0604020202020204" pitchFamily="34" charset="0"/>
              <a:buChar char="•"/>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Rectangle 4">
            <a:extLst>
              <a:ext uri="{FF2B5EF4-FFF2-40B4-BE49-F238E27FC236}">
                <a16:creationId xmlns:a16="http://schemas.microsoft.com/office/drawing/2014/main" id="{94389812-0415-9025-AB21-4503F7DF3AB5}"/>
              </a:ext>
              <a:ext uri="{C183D7F6-B498-43B3-948B-1728B52AA6E4}">
                <adec:decorative xmlns:adec="http://schemas.microsoft.com/office/drawing/2017/decorative" val="1"/>
              </a:ext>
            </a:extLst>
          </p:cNvPr>
          <p:cNvSpPr/>
          <p:nvPr userDrawn="1"/>
        </p:nvSpPr>
        <p:spPr>
          <a:xfrm>
            <a:off x="11277600" y="0"/>
            <a:ext cx="914400" cy="914400"/>
          </a:xfrm>
          <a:prstGeom prst="rect">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6" name="Straight Connector 5">
            <a:extLst>
              <a:ext uri="{FF2B5EF4-FFF2-40B4-BE49-F238E27FC236}">
                <a16:creationId xmlns:a16="http://schemas.microsoft.com/office/drawing/2014/main" id="{6459A5A0-86AD-344B-A0E4-6C55958151EE}"/>
              </a:ext>
              <a:ext uri="{C183D7F6-B498-43B3-948B-1728B52AA6E4}">
                <adec:decorative xmlns:adec="http://schemas.microsoft.com/office/drawing/2017/decorative" val="1"/>
              </a:ext>
            </a:extLst>
          </p:cNvPr>
          <p:cNvCxnSpPr>
            <a:cxnSpLocks/>
          </p:cNvCxnSpPr>
          <p:nvPr userDrawn="1"/>
        </p:nvCxnSpPr>
        <p:spPr>
          <a:xfrm>
            <a:off x="896628" y="0"/>
            <a:ext cx="0" cy="5943600"/>
          </a:xfrm>
          <a:prstGeom prst="line">
            <a:avLst/>
          </a:prstGeom>
          <a:ln w="19050">
            <a:solidFill>
              <a:schemeClr val="accent6">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3" name="Slide Number Placeholder 5">
            <a:extLst>
              <a:ext uri="{FF2B5EF4-FFF2-40B4-BE49-F238E27FC236}">
                <a16:creationId xmlns:a16="http://schemas.microsoft.com/office/drawing/2014/main" id="{1D40DF0B-6602-19D4-3110-4659C28780D5}"/>
              </a:ext>
            </a:extLst>
          </p:cNvPr>
          <p:cNvSpPr>
            <a:spLocks noGrp="1"/>
          </p:cNvSpPr>
          <p:nvPr>
            <p:ph type="sldNum" sz="quarter" idx="15"/>
          </p:nvPr>
        </p:nvSpPr>
        <p:spPr>
          <a:xfrm>
            <a:off x="412136" y="5943601"/>
            <a:ext cx="968983" cy="651912"/>
          </a:xfrm>
        </p:spPr>
        <p:txBody>
          <a:bodyPr/>
          <a:lstStyle/>
          <a:p>
            <a:fld id="{18D65601-5AE2-46FC-B138-694DDD2B510D}" type="slidenum">
              <a:rPr lang="en-US" smtClean="0"/>
              <a:pPr/>
              <a:t>‹#›</a:t>
            </a:fld>
            <a:endParaRPr lang="en-US" dirty="0"/>
          </a:p>
        </p:txBody>
      </p:sp>
    </p:spTree>
    <p:extLst>
      <p:ext uri="{BB962C8B-B14F-4D97-AF65-F5344CB8AC3E}">
        <p14:creationId xmlns:p14="http://schemas.microsoft.com/office/powerpoint/2010/main" val="25617208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2 Content 3">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5B3424C-4925-A7F7-02CD-84526B2E22EF}"/>
              </a:ext>
            </a:extLst>
          </p:cNvPr>
          <p:cNvSpPr>
            <a:spLocks noGrp="1"/>
          </p:cNvSpPr>
          <p:nvPr>
            <p:ph type="title" hasCustomPrompt="1"/>
          </p:nvPr>
        </p:nvSpPr>
        <p:spPr>
          <a:xfrm>
            <a:off x="1468814" y="503852"/>
            <a:ext cx="9808773" cy="1427585"/>
          </a:xfrm>
        </p:spPr>
        <p:txBody>
          <a:bodyPr lIns="0">
            <a:normAutofit/>
          </a:bodyPr>
          <a:lstStyle>
            <a:lvl1pPr>
              <a:defRPr sz="3600"/>
            </a:lvl1pPr>
          </a:lstStyle>
          <a:p>
            <a:r>
              <a:rPr lang="en-US" dirty="0"/>
              <a:t>Click to add title</a:t>
            </a:r>
          </a:p>
        </p:txBody>
      </p:sp>
      <p:sp>
        <p:nvSpPr>
          <p:cNvPr id="4" name="Content Placeholder 7">
            <a:extLst>
              <a:ext uri="{FF2B5EF4-FFF2-40B4-BE49-F238E27FC236}">
                <a16:creationId xmlns:a16="http://schemas.microsoft.com/office/drawing/2014/main" id="{C355854D-70C0-E6E1-2A0C-284D00A21AEC}"/>
              </a:ext>
            </a:extLst>
          </p:cNvPr>
          <p:cNvSpPr>
            <a:spLocks noGrp="1"/>
          </p:cNvSpPr>
          <p:nvPr>
            <p:ph sz="quarter" idx="12" hasCustomPrompt="1"/>
          </p:nvPr>
        </p:nvSpPr>
        <p:spPr>
          <a:xfrm>
            <a:off x="1468815" y="2057401"/>
            <a:ext cx="3068678" cy="4119463"/>
          </a:xfrm>
        </p:spPr>
        <p:txBody>
          <a:bodyPr lIns="0">
            <a:normAutofit/>
          </a:bodyPr>
          <a:lstStyle>
            <a:lvl1pPr marL="320040" indent="-320040">
              <a:lnSpc>
                <a:spcPct val="100000"/>
              </a:lnSpc>
              <a:spcBef>
                <a:spcPts val="0"/>
              </a:spcBef>
              <a:spcAft>
                <a:spcPts val="1200"/>
              </a:spcAft>
              <a:buFont typeface="+mj-lt"/>
              <a:buAutoNum type="arabicPeriod"/>
              <a:defRPr sz="2000"/>
            </a:lvl1pPr>
            <a:lvl2pPr marL="457200" indent="-320040">
              <a:lnSpc>
                <a:spcPct val="100000"/>
              </a:lnSpc>
              <a:spcBef>
                <a:spcPts val="1000"/>
              </a:spcBef>
              <a:spcAft>
                <a:spcPts val="1200"/>
              </a:spcAft>
              <a:buFont typeface="+mj-lt"/>
              <a:buAutoNum type="alphaLcPeriod"/>
              <a:defRPr sz="2000"/>
            </a:lvl2pPr>
            <a:lvl3pPr marL="914400" indent="-320040">
              <a:spcBef>
                <a:spcPts val="1000"/>
              </a:spcBef>
              <a:spcAft>
                <a:spcPts val="1200"/>
              </a:spcAft>
              <a:buFont typeface="+mj-lt"/>
              <a:buAutoNum type="arabicParenR"/>
              <a:defRPr sz="2000"/>
            </a:lvl3pPr>
            <a:lvl4pPr marL="1371600" indent="-320040">
              <a:spcBef>
                <a:spcPts val="1000"/>
              </a:spcBef>
              <a:spcAft>
                <a:spcPts val="1200"/>
              </a:spcAft>
              <a:buFont typeface="+mj-lt"/>
              <a:buAutoNum type="alphaLcParenR"/>
              <a:defRPr sz="2000"/>
            </a:lvl4pPr>
            <a:lvl5pPr marL="1828800" indent="-320040">
              <a:spcBef>
                <a:spcPts val="1000"/>
              </a:spcBef>
              <a:spcAft>
                <a:spcPts val="1200"/>
              </a:spcAft>
              <a:buFont typeface="+mj-lt"/>
              <a:buAutoNum type="romanLcPeriod"/>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7">
            <a:extLst>
              <a:ext uri="{FF2B5EF4-FFF2-40B4-BE49-F238E27FC236}">
                <a16:creationId xmlns:a16="http://schemas.microsoft.com/office/drawing/2014/main" id="{617CE1C3-9892-2E23-986F-80ABB41823D6}"/>
              </a:ext>
            </a:extLst>
          </p:cNvPr>
          <p:cNvSpPr>
            <a:spLocks noGrp="1"/>
          </p:cNvSpPr>
          <p:nvPr>
            <p:ph sz="quarter" idx="11" hasCustomPrompt="1"/>
          </p:nvPr>
        </p:nvSpPr>
        <p:spPr>
          <a:xfrm>
            <a:off x="5191727" y="2057401"/>
            <a:ext cx="6085857" cy="4119463"/>
          </a:xfrm>
        </p:spPr>
        <p:txBody>
          <a:bodyPr lIns="0">
            <a:normAutofit/>
          </a:bodyPr>
          <a:lstStyle>
            <a:lvl1pPr marL="0" indent="0">
              <a:lnSpc>
                <a:spcPct val="100000"/>
              </a:lnSpc>
              <a:spcBef>
                <a:spcPts val="1000"/>
              </a:spcBef>
              <a:spcAft>
                <a:spcPts val="1200"/>
              </a:spcAft>
              <a:buNone/>
              <a:defRPr sz="2000"/>
            </a:lvl1pPr>
            <a:lvl2pPr marL="228600" indent="-228600">
              <a:lnSpc>
                <a:spcPct val="100000"/>
              </a:lnSpc>
              <a:spcBef>
                <a:spcPts val="1000"/>
              </a:spcBef>
              <a:spcAft>
                <a:spcPts val="1200"/>
              </a:spcAft>
              <a:buFont typeface="Arial" panose="020B0604020202020204" pitchFamily="34" charset="0"/>
              <a:buChar char="•"/>
              <a:defRPr sz="2000"/>
            </a:lvl2pPr>
            <a:lvl3pPr marL="685800" indent="-228600">
              <a:spcBef>
                <a:spcPts val="1000"/>
              </a:spcBef>
              <a:spcAft>
                <a:spcPts val="1200"/>
              </a:spcAft>
              <a:buFont typeface="Arial" panose="020B0604020202020204" pitchFamily="34" charset="0"/>
              <a:buChar char="•"/>
              <a:defRPr sz="2000"/>
            </a:lvl3pPr>
            <a:lvl4pPr marL="1143000" indent="-228600">
              <a:spcBef>
                <a:spcPts val="1000"/>
              </a:spcBef>
              <a:spcAft>
                <a:spcPts val="1200"/>
              </a:spcAft>
              <a:buFont typeface="Arial" panose="020B0604020202020204" pitchFamily="34" charset="0"/>
              <a:buChar char="•"/>
              <a:defRPr sz="2000"/>
            </a:lvl4pPr>
            <a:lvl5pPr marL="1600200" indent="-228600">
              <a:spcBef>
                <a:spcPts val="1000"/>
              </a:spcBef>
              <a:spcAft>
                <a:spcPts val="1200"/>
              </a:spcAft>
              <a:buFont typeface="Arial" panose="020B0604020202020204" pitchFamily="34" charset="0"/>
              <a:buChar char="•"/>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Rectangle 4">
            <a:extLst>
              <a:ext uri="{FF2B5EF4-FFF2-40B4-BE49-F238E27FC236}">
                <a16:creationId xmlns:a16="http://schemas.microsoft.com/office/drawing/2014/main" id="{94389812-0415-9025-AB21-4503F7DF3AB5}"/>
              </a:ext>
              <a:ext uri="{C183D7F6-B498-43B3-948B-1728B52AA6E4}">
                <adec:decorative xmlns:adec="http://schemas.microsoft.com/office/drawing/2017/decorative" val="1"/>
              </a:ext>
            </a:extLst>
          </p:cNvPr>
          <p:cNvSpPr/>
          <p:nvPr userDrawn="1"/>
        </p:nvSpPr>
        <p:spPr>
          <a:xfrm>
            <a:off x="11277600" y="0"/>
            <a:ext cx="914400" cy="914400"/>
          </a:xfrm>
          <a:prstGeom prst="rect">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6" name="Straight Connector 5">
            <a:extLst>
              <a:ext uri="{FF2B5EF4-FFF2-40B4-BE49-F238E27FC236}">
                <a16:creationId xmlns:a16="http://schemas.microsoft.com/office/drawing/2014/main" id="{6459A5A0-86AD-344B-A0E4-6C55958151EE}"/>
              </a:ext>
              <a:ext uri="{C183D7F6-B498-43B3-948B-1728B52AA6E4}">
                <adec:decorative xmlns:adec="http://schemas.microsoft.com/office/drawing/2017/decorative" val="1"/>
              </a:ext>
            </a:extLst>
          </p:cNvPr>
          <p:cNvCxnSpPr>
            <a:cxnSpLocks/>
          </p:cNvCxnSpPr>
          <p:nvPr userDrawn="1"/>
        </p:nvCxnSpPr>
        <p:spPr>
          <a:xfrm>
            <a:off x="896628" y="0"/>
            <a:ext cx="0" cy="5943600"/>
          </a:xfrm>
          <a:prstGeom prst="line">
            <a:avLst/>
          </a:prstGeom>
          <a:ln w="19050">
            <a:solidFill>
              <a:schemeClr val="accent6">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3" name="Slide Number Placeholder 5">
            <a:extLst>
              <a:ext uri="{FF2B5EF4-FFF2-40B4-BE49-F238E27FC236}">
                <a16:creationId xmlns:a16="http://schemas.microsoft.com/office/drawing/2014/main" id="{D7B331F9-6D4A-5020-969F-E961AF374E19}"/>
              </a:ext>
            </a:extLst>
          </p:cNvPr>
          <p:cNvSpPr>
            <a:spLocks noGrp="1"/>
          </p:cNvSpPr>
          <p:nvPr>
            <p:ph type="sldNum" sz="quarter" idx="15"/>
          </p:nvPr>
        </p:nvSpPr>
        <p:spPr>
          <a:xfrm>
            <a:off x="412136" y="5943601"/>
            <a:ext cx="968983" cy="651912"/>
          </a:xfrm>
        </p:spPr>
        <p:txBody>
          <a:bodyPr/>
          <a:lstStyle/>
          <a:p>
            <a:fld id="{18D65601-5AE2-46FC-B138-694DDD2B510D}" type="slidenum">
              <a:rPr lang="en-US" smtClean="0"/>
              <a:pPr/>
              <a:t>‹#›</a:t>
            </a:fld>
            <a:endParaRPr lang="en-US" dirty="0"/>
          </a:p>
        </p:txBody>
      </p:sp>
    </p:spTree>
    <p:extLst>
      <p:ext uri="{BB962C8B-B14F-4D97-AF65-F5344CB8AC3E}">
        <p14:creationId xmlns:p14="http://schemas.microsoft.com/office/powerpoint/2010/main" val="25142378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Picture and Content">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5B3424C-4925-A7F7-02CD-84526B2E22EF}"/>
              </a:ext>
            </a:extLst>
          </p:cNvPr>
          <p:cNvSpPr>
            <a:spLocks noGrp="1"/>
          </p:cNvSpPr>
          <p:nvPr>
            <p:ph type="title" hasCustomPrompt="1"/>
          </p:nvPr>
        </p:nvSpPr>
        <p:spPr>
          <a:xfrm>
            <a:off x="1468814" y="503852"/>
            <a:ext cx="9808773" cy="1427585"/>
          </a:xfrm>
        </p:spPr>
        <p:txBody>
          <a:bodyPr lIns="0">
            <a:normAutofit/>
          </a:bodyPr>
          <a:lstStyle>
            <a:lvl1pPr>
              <a:defRPr sz="3600"/>
            </a:lvl1pPr>
          </a:lstStyle>
          <a:p>
            <a:r>
              <a:rPr lang="en-US" dirty="0"/>
              <a:t>Click to add title</a:t>
            </a:r>
          </a:p>
        </p:txBody>
      </p:sp>
      <p:sp>
        <p:nvSpPr>
          <p:cNvPr id="8" name="Picture Placeholder 7">
            <a:extLst>
              <a:ext uri="{FF2B5EF4-FFF2-40B4-BE49-F238E27FC236}">
                <a16:creationId xmlns:a16="http://schemas.microsoft.com/office/drawing/2014/main" id="{357912CB-B8F8-1E65-094F-AD3220E6C79C}"/>
              </a:ext>
            </a:extLst>
          </p:cNvPr>
          <p:cNvSpPr>
            <a:spLocks noGrp="1"/>
          </p:cNvSpPr>
          <p:nvPr>
            <p:ph type="pic" sz="quarter" idx="12"/>
          </p:nvPr>
        </p:nvSpPr>
        <p:spPr>
          <a:xfrm>
            <a:off x="1503363" y="2061969"/>
            <a:ext cx="4592637" cy="4805362"/>
          </a:xfrm>
        </p:spPr>
        <p:txBody>
          <a:bodyPr>
            <a:normAutofit/>
          </a:bodyPr>
          <a:lstStyle>
            <a:lvl1pPr marL="0" indent="0" algn="ctr">
              <a:buNone/>
              <a:defRPr sz="2000"/>
            </a:lvl1pPr>
          </a:lstStyle>
          <a:p>
            <a:r>
              <a:rPr lang="en-US"/>
              <a:t>Click icon to add picture</a:t>
            </a:r>
            <a:endParaRPr lang="en-US" dirty="0"/>
          </a:p>
        </p:txBody>
      </p:sp>
      <p:sp>
        <p:nvSpPr>
          <p:cNvPr id="12" name="Content Placeholder 7">
            <a:extLst>
              <a:ext uri="{FF2B5EF4-FFF2-40B4-BE49-F238E27FC236}">
                <a16:creationId xmlns:a16="http://schemas.microsoft.com/office/drawing/2014/main" id="{617CE1C3-9892-2E23-986F-80ABB41823D6}"/>
              </a:ext>
            </a:extLst>
          </p:cNvPr>
          <p:cNvSpPr>
            <a:spLocks noGrp="1"/>
          </p:cNvSpPr>
          <p:nvPr>
            <p:ph sz="quarter" idx="11" hasCustomPrompt="1"/>
          </p:nvPr>
        </p:nvSpPr>
        <p:spPr>
          <a:xfrm>
            <a:off x="6787262" y="2052736"/>
            <a:ext cx="4490320" cy="4800598"/>
          </a:xfrm>
        </p:spPr>
        <p:txBody>
          <a:bodyPr lIns="0">
            <a:normAutofit/>
          </a:bodyPr>
          <a:lstStyle>
            <a:lvl1pPr marL="0" indent="0">
              <a:lnSpc>
                <a:spcPct val="100000"/>
              </a:lnSpc>
              <a:spcBef>
                <a:spcPts val="1000"/>
              </a:spcBef>
              <a:spcAft>
                <a:spcPts val="1200"/>
              </a:spcAft>
              <a:buNone/>
              <a:defRPr sz="2000"/>
            </a:lvl1pPr>
            <a:lvl2pPr marL="800100" indent="-342900">
              <a:lnSpc>
                <a:spcPct val="100000"/>
              </a:lnSpc>
              <a:spcBef>
                <a:spcPts val="1000"/>
              </a:spcBef>
              <a:spcAft>
                <a:spcPts val="1200"/>
              </a:spcAft>
              <a:buFont typeface="Arial" panose="020B0604020202020204" pitchFamily="34" charset="0"/>
              <a:buChar char="•"/>
              <a:defRPr sz="2000"/>
            </a:lvl2pPr>
            <a:lvl3pPr marL="1257300" indent="-342900">
              <a:spcBef>
                <a:spcPts val="1000"/>
              </a:spcBef>
              <a:spcAft>
                <a:spcPts val="1200"/>
              </a:spcAft>
              <a:buFont typeface="Arial" panose="020B0604020202020204" pitchFamily="34" charset="0"/>
              <a:buChar char="•"/>
              <a:defRPr sz="2000"/>
            </a:lvl3pPr>
            <a:lvl4pPr marL="1714500" indent="-342900">
              <a:spcBef>
                <a:spcPts val="1000"/>
              </a:spcBef>
              <a:spcAft>
                <a:spcPts val="1200"/>
              </a:spcAft>
              <a:buFont typeface="Arial" panose="020B0604020202020204" pitchFamily="34" charset="0"/>
              <a:buChar char="•"/>
              <a:defRPr sz="2000"/>
            </a:lvl4pPr>
            <a:lvl5pPr marL="2171700" indent="-342900">
              <a:spcBef>
                <a:spcPts val="1000"/>
              </a:spcBef>
              <a:spcAft>
                <a:spcPts val="1200"/>
              </a:spcAft>
              <a:buFont typeface="Arial" panose="020B0604020202020204" pitchFamily="34" charset="0"/>
              <a:buChar char="•"/>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8809D86D-3DDE-CA24-4CAA-DF6944B9BCBB}"/>
              </a:ext>
            </a:extLst>
          </p:cNvPr>
          <p:cNvSpPr>
            <a:spLocks noGrp="1"/>
          </p:cNvSpPr>
          <p:nvPr>
            <p:ph type="sldNum" sz="quarter" idx="15"/>
          </p:nvPr>
        </p:nvSpPr>
        <p:spPr>
          <a:xfrm>
            <a:off x="412136" y="5943601"/>
            <a:ext cx="968983" cy="651912"/>
          </a:xfrm>
        </p:spPr>
        <p:txBody>
          <a:bodyPr/>
          <a:lstStyle/>
          <a:p>
            <a:fld id="{18D65601-5AE2-46FC-B138-694DDD2B510D}" type="slidenum">
              <a:rPr lang="en-US" smtClean="0"/>
              <a:pPr/>
              <a:t>‹#›</a:t>
            </a:fld>
            <a:endParaRPr lang="en-US" dirty="0"/>
          </a:p>
        </p:txBody>
      </p:sp>
      <p:sp>
        <p:nvSpPr>
          <p:cNvPr id="5" name="Rectangle 4">
            <a:extLst>
              <a:ext uri="{FF2B5EF4-FFF2-40B4-BE49-F238E27FC236}">
                <a16:creationId xmlns:a16="http://schemas.microsoft.com/office/drawing/2014/main" id="{94389812-0415-9025-AB21-4503F7DF3AB5}"/>
              </a:ext>
              <a:ext uri="{C183D7F6-B498-43B3-948B-1728B52AA6E4}">
                <adec:decorative xmlns:adec="http://schemas.microsoft.com/office/drawing/2017/decorative" val="1"/>
              </a:ext>
            </a:extLst>
          </p:cNvPr>
          <p:cNvSpPr/>
          <p:nvPr userDrawn="1"/>
        </p:nvSpPr>
        <p:spPr>
          <a:xfrm>
            <a:off x="11277600" y="0"/>
            <a:ext cx="914400" cy="914400"/>
          </a:xfrm>
          <a:prstGeom prst="rect">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6" name="Straight Connector 5">
            <a:extLst>
              <a:ext uri="{FF2B5EF4-FFF2-40B4-BE49-F238E27FC236}">
                <a16:creationId xmlns:a16="http://schemas.microsoft.com/office/drawing/2014/main" id="{6459A5A0-86AD-344B-A0E4-6C55958151EE}"/>
              </a:ext>
              <a:ext uri="{C183D7F6-B498-43B3-948B-1728B52AA6E4}">
                <adec:decorative xmlns:adec="http://schemas.microsoft.com/office/drawing/2017/decorative" val="1"/>
              </a:ext>
            </a:extLst>
          </p:cNvPr>
          <p:cNvCxnSpPr>
            <a:cxnSpLocks/>
          </p:cNvCxnSpPr>
          <p:nvPr userDrawn="1"/>
        </p:nvCxnSpPr>
        <p:spPr>
          <a:xfrm>
            <a:off x="896628" y="0"/>
            <a:ext cx="0" cy="5943600"/>
          </a:xfrm>
          <a:prstGeom prst="line">
            <a:avLst/>
          </a:prstGeom>
          <a:ln w="19050">
            <a:solidFill>
              <a:schemeClr val="accent6">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361074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B82F216-62F1-7E0B-63FD-51C27CDAA1B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E61F31D-B959-2AD8-9208-FF08B574DB4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F32C8C7-5C6C-400B-AEC0-4D8178161BB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900" b="0" cap="all" spc="150" baseline="0">
                <a:solidFill>
                  <a:schemeClr val="bg2">
                    <a:lumMod val="50000"/>
                  </a:schemeClr>
                </a:solidFill>
                <a:latin typeface="Univers Light" panose="020B0403020202020204" pitchFamily="34" charset="0"/>
              </a:defRPr>
            </a:lvl1pPr>
          </a:lstStyle>
          <a:p>
            <a:endParaRPr lang="en-US" dirty="0"/>
          </a:p>
        </p:txBody>
      </p:sp>
      <p:sp>
        <p:nvSpPr>
          <p:cNvPr id="5" name="Footer Placeholder 4">
            <a:extLst>
              <a:ext uri="{FF2B5EF4-FFF2-40B4-BE49-F238E27FC236}">
                <a16:creationId xmlns:a16="http://schemas.microsoft.com/office/drawing/2014/main" id="{4B7105D6-7B52-4B7D-9473-BCD571A93A0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900" b="0" cap="all" spc="150" baseline="0">
                <a:solidFill>
                  <a:schemeClr val="bg2">
                    <a:lumMod val="50000"/>
                  </a:schemeClr>
                </a:solidFill>
                <a:latin typeface="Univers Light" panose="020B0403020202020204" pitchFamily="34" charset="0"/>
              </a:defRPr>
            </a:lvl1pPr>
          </a:lstStyle>
          <a:p>
            <a:endParaRPr lang="en-US" dirty="0"/>
          </a:p>
        </p:txBody>
      </p:sp>
      <p:sp>
        <p:nvSpPr>
          <p:cNvPr id="6" name="Slide Number Placeholder 5">
            <a:extLst>
              <a:ext uri="{FF2B5EF4-FFF2-40B4-BE49-F238E27FC236}">
                <a16:creationId xmlns:a16="http://schemas.microsoft.com/office/drawing/2014/main" id="{B13EAA0A-7090-4FA3-AD1C-CD4570404021}"/>
              </a:ext>
            </a:extLst>
          </p:cNvPr>
          <p:cNvSpPr>
            <a:spLocks noGrp="1"/>
          </p:cNvSpPr>
          <p:nvPr>
            <p:ph type="sldNum" sz="quarter" idx="4"/>
          </p:nvPr>
        </p:nvSpPr>
        <p:spPr>
          <a:xfrm>
            <a:off x="412136" y="5943601"/>
            <a:ext cx="968983" cy="651912"/>
          </a:xfrm>
          <a:prstGeom prst="rect">
            <a:avLst/>
          </a:prstGeom>
        </p:spPr>
        <p:txBody>
          <a:bodyPr vert="horz" lIns="91440" tIns="45720" rIns="91440" bIns="45720" rtlCol="0" anchor="ctr"/>
          <a:lstStyle>
            <a:lvl1pPr algn="ctr">
              <a:defRPr sz="1200" b="1" spc="150" baseline="0">
                <a:solidFill>
                  <a:schemeClr val="tx1"/>
                </a:solidFill>
                <a:latin typeface="+mn-lt"/>
              </a:defRPr>
            </a:lvl1pPr>
          </a:lstStyle>
          <a:p>
            <a:fld id="{18D65601-5AE2-46FC-B138-694DDD2B510D}" type="slidenum">
              <a:rPr lang="en-US" smtClean="0"/>
              <a:pPr/>
              <a:t>‹#›</a:t>
            </a:fld>
            <a:endParaRPr lang="en-US" dirty="0"/>
          </a:p>
        </p:txBody>
      </p:sp>
    </p:spTree>
    <p:extLst>
      <p:ext uri="{BB962C8B-B14F-4D97-AF65-F5344CB8AC3E}">
        <p14:creationId xmlns:p14="http://schemas.microsoft.com/office/powerpoint/2010/main" val="737433849"/>
      </p:ext>
    </p:extLst>
  </p:cSld>
  <p:clrMap bg1="lt1" tx1="dk1" bg2="lt2" tx2="dk2" accent1="accent1" accent2="accent2" accent3="accent3" accent4="accent4" accent5="accent5" accent6="accent6" hlink="hlink" folHlink="folHlink"/>
  <p:sldLayoutIdLst>
    <p:sldLayoutId id="2147483694" r:id="rId1"/>
    <p:sldLayoutId id="2147483693" r:id="rId2"/>
    <p:sldLayoutId id="2147483692" r:id="rId3"/>
    <p:sldLayoutId id="2147483691" r:id="rId4"/>
    <p:sldLayoutId id="2147483690" r:id="rId5"/>
    <p:sldLayoutId id="2147483689" r:id="rId6"/>
    <p:sldLayoutId id="2147483688" r:id="rId7"/>
    <p:sldLayoutId id="2147483687" r:id="rId8"/>
    <p:sldLayoutId id="2147483686" r:id="rId9"/>
    <p:sldLayoutId id="2147483685" r:id="rId10"/>
    <p:sldLayoutId id="2147483684" r:id="rId11"/>
    <p:sldLayoutId id="2147483682" r:id="rId12"/>
    <p:sldLayoutId id="2147483681" r:id="rId13"/>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D97761-0B88-A5E8-0B78-C39173D05F4D}"/>
              </a:ext>
            </a:extLst>
          </p:cNvPr>
          <p:cNvSpPr>
            <a:spLocks noGrp="1"/>
          </p:cNvSpPr>
          <p:nvPr>
            <p:ph type="title"/>
          </p:nvPr>
        </p:nvSpPr>
        <p:spPr>
          <a:xfrm>
            <a:off x="1381119" y="262487"/>
            <a:ext cx="5059517" cy="5407091"/>
          </a:xfrm>
        </p:spPr>
        <p:txBody>
          <a:bodyPr>
            <a:normAutofit/>
          </a:bodyPr>
          <a:lstStyle/>
          <a:p>
            <a:r>
              <a:rPr lang="en-US" sz="6000" dirty="0">
                <a:latin typeface="Arial" panose="020B0604020202020204" pitchFamily="34" charset="0"/>
                <a:cs typeface="Arial" panose="020B0604020202020204" pitchFamily="34" charset="0"/>
              </a:rPr>
              <a:t>RP Applications Support</a:t>
            </a:r>
          </a:p>
        </p:txBody>
      </p:sp>
      <p:sp>
        <p:nvSpPr>
          <p:cNvPr id="3" name="Content Placeholder 2">
            <a:extLst>
              <a:ext uri="{FF2B5EF4-FFF2-40B4-BE49-F238E27FC236}">
                <a16:creationId xmlns:a16="http://schemas.microsoft.com/office/drawing/2014/main" id="{02BA04E6-CD61-B962-4287-DEC1993C32D6}"/>
              </a:ext>
            </a:extLst>
          </p:cNvPr>
          <p:cNvSpPr>
            <a:spLocks noGrp="1"/>
          </p:cNvSpPr>
          <p:nvPr>
            <p:ph sz="quarter" idx="12"/>
          </p:nvPr>
        </p:nvSpPr>
        <p:spPr>
          <a:xfrm>
            <a:off x="8089900" y="3708400"/>
            <a:ext cx="3441700" cy="1536700"/>
          </a:xfrm>
        </p:spPr>
        <p:txBody>
          <a:bodyPr/>
          <a:lstStyle/>
          <a:p>
            <a:pPr marL="0" indent="0">
              <a:buNone/>
            </a:pPr>
            <a:r>
              <a:rPr lang="en-US" dirty="0">
                <a:latin typeface="Arial" panose="020B0604020202020204" pitchFamily="34" charset="0"/>
                <a:cs typeface="Arial" panose="020B0604020202020204" pitchFamily="34" charset="0"/>
              </a:rPr>
              <a:t> Prepared By – Uday Hadap</a:t>
            </a:r>
          </a:p>
          <a:p>
            <a:pPr marL="0" indent="0">
              <a:buNone/>
            </a:pPr>
            <a:r>
              <a:rPr lang="en-US" dirty="0">
                <a:latin typeface="Arial" panose="020B0604020202020204" pitchFamily="34" charset="0"/>
                <a:cs typeface="Arial" panose="020B0604020202020204" pitchFamily="34" charset="0"/>
              </a:rPr>
              <a:t> Date – 05/09/2025</a:t>
            </a:r>
          </a:p>
        </p:txBody>
      </p:sp>
      <p:sp>
        <p:nvSpPr>
          <p:cNvPr id="4" name="Slide Number Placeholder 3">
            <a:extLst>
              <a:ext uri="{FF2B5EF4-FFF2-40B4-BE49-F238E27FC236}">
                <a16:creationId xmlns:a16="http://schemas.microsoft.com/office/drawing/2014/main" id="{2CD4601E-33F5-5714-867D-A0B584DA7C11}"/>
              </a:ext>
            </a:extLst>
          </p:cNvPr>
          <p:cNvSpPr>
            <a:spLocks noGrp="1"/>
          </p:cNvSpPr>
          <p:nvPr>
            <p:ph type="sldNum" sz="quarter" idx="15"/>
          </p:nvPr>
        </p:nvSpPr>
        <p:spPr/>
        <p:txBody>
          <a:bodyPr/>
          <a:lstStyle/>
          <a:p>
            <a:fld id="{18D65601-5AE2-46FC-B138-694DDD2B510D}" type="slidenum">
              <a:rPr lang="en-US" smtClean="0"/>
              <a:pPr/>
              <a:t>1</a:t>
            </a:fld>
            <a:endParaRPr lang="en-US" dirty="0"/>
          </a:p>
        </p:txBody>
      </p:sp>
    </p:spTree>
    <p:extLst>
      <p:ext uri="{BB962C8B-B14F-4D97-AF65-F5344CB8AC3E}">
        <p14:creationId xmlns:p14="http://schemas.microsoft.com/office/powerpoint/2010/main" val="16074552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DEBC60-AA38-5DEF-3160-0CAA68F3D28C}"/>
              </a:ext>
            </a:extLst>
          </p:cNvPr>
          <p:cNvSpPr>
            <a:spLocks noGrp="1"/>
          </p:cNvSpPr>
          <p:nvPr>
            <p:ph type="title"/>
          </p:nvPr>
        </p:nvSpPr>
        <p:spPr>
          <a:xfrm>
            <a:off x="1468815" y="503853"/>
            <a:ext cx="9150675" cy="855048"/>
          </a:xfrm>
        </p:spPr>
        <p:txBody>
          <a:bodyPr/>
          <a:lstStyle/>
          <a:p>
            <a:r>
              <a:rPr lang="en-US" dirty="0">
                <a:latin typeface="Arial" panose="020B0604020202020204" pitchFamily="34" charset="0"/>
                <a:cs typeface="Arial" panose="020B0604020202020204" pitchFamily="34" charset="0"/>
              </a:rPr>
              <a:t>Resources:</a:t>
            </a:r>
            <a:endParaRPr lang="en-ZA"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1EBEE570-1B5E-FFD1-485D-D77E4E6FE7C0}"/>
              </a:ext>
            </a:extLst>
          </p:cNvPr>
          <p:cNvSpPr>
            <a:spLocks noGrp="1"/>
          </p:cNvSpPr>
          <p:nvPr>
            <p:ph sz="quarter" idx="12"/>
          </p:nvPr>
        </p:nvSpPr>
        <p:spPr>
          <a:xfrm>
            <a:off x="1450152" y="1358902"/>
            <a:ext cx="10437048" cy="5236611"/>
          </a:xfrm>
        </p:spPr>
        <p:txBody>
          <a:bodyPr>
            <a:normAutofit/>
          </a:bodyPr>
          <a:lstStyle/>
          <a:p>
            <a:r>
              <a:rPr lang="en-US" dirty="0">
                <a:latin typeface="Arial" panose="020B0604020202020204" pitchFamily="34" charset="0"/>
                <a:cs typeface="Arial" panose="020B0604020202020204" pitchFamily="34" charset="0"/>
              </a:rPr>
              <a:t>People:</a:t>
            </a:r>
          </a:p>
          <a:p>
            <a:pPr lvl="1">
              <a:buFont typeface="Wingdings" panose="05000000000000000000" pitchFamily="2" charset="2"/>
              <a:buChar char="ü"/>
            </a:pPr>
            <a:r>
              <a:rPr lang="en-US" dirty="0">
                <a:latin typeface="Arial" panose="020B0604020202020204" pitchFamily="34" charset="0"/>
                <a:cs typeface="Arial" panose="020B0604020202020204" pitchFamily="34" charset="0"/>
              </a:rPr>
              <a:t> Scrum development team.</a:t>
            </a:r>
          </a:p>
          <a:p>
            <a:pPr lvl="1">
              <a:buFont typeface="Wingdings" panose="05000000000000000000" pitchFamily="2" charset="2"/>
              <a:buChar char="ü"/>
            </a:pPr>
            <a:r>
              <a:rPr lang="en-US" dirty="0">
                <a:latin typeface="Arial" panose="020B0604020202020204" pitchFamily="34" charset="0"/>
                <a:cs typeface="Arial" panose="020B0604020202020204" pitchFamily="34" charset="0"/>
              </a:rPr>
              <a:t> Product Owner</a:t>
            </a:r>
          </a:p>
          <a:p>
            <a:pPr lvl="1">
              <a:buFont typeface="Wingdings" panose="05000000000000000000" pitchFamily="2" charset="2"/>
              <a:buChar char="ü"/>
            </a:pPr>
            <a:r>
              <a:rPr lang="en-US" dirty="0">
                <a:latin typeface="Arial" panose="020B0604020202020204" pitchFamily="34" charset="0"/>
                <a:cs typeface="Arial" panose="020B0604020202020204" pitchFamily="34" charset="0"/>
              </a:rPr>
              <a:t> Scrum Master</a:t>
            </a:r>
          </a:p>
          <a:p>
            <a:pPr lvl="1">
              <a:buFont typeface="Wingdings" panose="05000000000000000000" pitchFamily="2" charset="2"/>
              <a:buChar char="ü"/>
            </a:pPr>
            <a:r>
              <a:rPr lang="en-US" dirty="0">
                <a:latin typeface="Arial" panose="020B0604020202020204" pitchFamily="34" charset="0"/>
                <a:cs typeface="Arial" panose="020B0604020202020204" pitchFamily="34" charset="0"/>
              </a:rPr>
              <a:t> Business Owners</a:t>
            </a:r>
          </a:p>
          <a:p>
            <a:r>
              <a:rPr lang="en-US" dirty="0">
                <a:latin typeface="Arial" panose="020B0604020202020204" pitchFamily="34" charset="0"/>
                <a:cs typeface="Arial" panose="020B0604020202020204" pitchFamily="34" charset="0"/>
              </a:rPr>
              <a:t>Time:</a:t>
            </a:r>
          </a:p>
          <a:p>
            <a:pPr lvl="1">
              <a:buFont typeface="Wingdings" panose="05000000000000000000" pitchFamily="2" charset="2"/>
              <a:buChar char="ü"/>
            </a:pPr>
            <a:r>
              <a:rPr lang="en-US" dirty="0"/>
              <a:t> </a:t>
            </a:r>
            <a:r>
              <a:rPr lang="en-US" dirty="0">
                <a:latin typeface="Arial" panose="020B0604020202020204" pitchFamily="34" charset="0"/>
                <a:cs typeface="Arial" panose="020B0604020202020204" pitchFamily="34" charset="0"/>
              </a:rPr>
              <a:t>This will be ongoing application support project on T&amp;M basis</a:t>
            </a:r>
          </a:p>
          <a:p>
            <a:r>
              <a:rPr lang="en-US" dirty="0">
                <a:latin typeface="Arial" panose="020B0604020202020204" pitchFamily="34" charset="0"/>
                <a:cs typeface="Arial" panose="020B0604020202020204" pitchFamily="34" charset="0"/>
              </a:rPr>
              <a:t>Budget: </a:t>
            </a:r>
          </a:p>
          <a:p>
            <a:pPr lvl="1">
              <a:buFont typeface="Wingdings" panose="05000000000000000000" pitchFamily="2" charset="2"/>
              <a:buChar char="ü"/>
            </a:pPr>
            <a:r>
              <a:rPr lang="en-US" dirty="0">
                <a:latin typeface="Arial" panose="020B0604020202020204" pitchFamily="34" charset="0"/>
                <a:cs typeface="Arial" panose="020B0604020202020204" pitchFamily="34" charset="0"/>
              </a:rPr>
              <a:t> Billing will be done as per actual timesheets submitted by team.</a:t>
            </a:r>
          </a:p>
          <a:p>
            <a:pPr>
              <a:buFont typeface="Wingdings" panose="05000000000000000000" pitchFamily="2" charset="2"/>
              <a:buChar char="ü"/>
            </a:pPr>
            <a:endParaRPr lang="en-US" dirty="0">
              <a:latin typeface="Arial" panose="020B0604020202020204" pitchFamily="34" charset="0"/>
              <a:cs typeface="Arial" panose="020B0604020202020204" pitchFamily="34" charset="0"/>
            </a:endParaRPr>
          </a:p>
          <a:p>
            <a:endParaRPr lang="en-US" dirty="0"/>
          </a:p>
        </p:txBody>
      </p:sp>
      <p:sp>
        <p:nvSpPr>
          <p:cNvPr id="4" name="Slide Number Placeholder 3">
            <a:extLst>
              <a:ext uri="{FF2B5EF4-FFF2-40B4-BE49-F238E27FC236}">
                <a16:creationId xmlns:a16="http://schemas.microsoft.com/office/drawing/2014/main" id="{527C964F-E2D5-D8E7-C513-C47A7E409DF3}"/>
              </a:ext>
            </a:extLst>
          </p:cNvPr>
          <p:cNvSpPr>
            <a:spLocks noGrp="1"/>
          </p:cNvSpPr>
          <p:nvPr>
            <p:ph type="sldNum" sz="quarter" idx="15"/>
          </p:nvPr>
        </p:nvSpPr>
        <p:spPr/>
        <p:txBody>
          <a:bodyPr/>
          <a:lstStyle/>
          <a:p>
            <a:fld id="{18D65601-5AE2-46FC-B138-694DDD2B510D}" type="slidenum">
              <a:rPr lang="en-US" smtClean="0"/>
              <a:pPr/>
              <a:t>10</a:t>
            </a:fld>
            <a:endParaRPr lang="en-US" dirty="0"/>
          </a:p>
        </p:txBody>
      </p:sp>
    </p:spTree>
    <p:extLst>
      <p:ext uri="{BB962C8B-B14F-4D97-AF65-F5344CB8AC3E}">
        <p14:creationId xmlns:p14="http://schemas.microsoft.com/office/powerpoint/2010/main" val="16644765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DEBC60-AA38-5DEF-3160-0CAA68F3D28C}"/>
              </a:ext>
            </a:extLst>
          </p:cNvPr>
          <p:cNvSpPr>
            <a:spLocks noGrp="1"/>
          </p:cNvSpPr>
          <p:nvPr>
            <p:ph type="title"/>
          </p:nvPr>
        </p:nvSpPr>
        <p:spPr>
          <a:xfrm>
            <a:off x="1468815" y="503853"/>
            <a:ext cx="9150675" cy="855048"/>
          </a:xfrm>
        </p:spPr>
        <p:txBody>
          <a:bodyPr/>
          <a:lstStyle/>
          <a:p>
            <a:r>
              <a:rPr lang="en-US" dirty="0">
                <a:latin typeface="Arial" panose="020B0604020202020204" pitchFamily="34" charset="0"/>
                <a:cs typeface="Arial" panose="020B0604020202020204" pitchFamily="34" charset="0"/>
              </a:rPr>
              <a:t>Risks and Dependencies:</a:t>
            </a:r>
            <a:endParaRPr lang="en-ZA"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1EBEE570-1B5E-FFD1-485D-D77E4E6FE7C0}"/>
              </a:ext>
            </a:extLst>
          </p:cNvPr>
          <p:cNvSpPr>
            <a:spLocks noGrp="1"/>
          </p:cNvSpPr>
          <p:nvPr>
            <p:ph sz="quarter" idx="12"/>
          </p:nvPr>
        </p:nvSpPr>
        <p:spPr>
          <a:xfrm>
            <a:off x="1450152" y="1358902"/>
            <a:ext cx="10437048" cy="5236611"/>
          </a:xfrm>
        </p:spPr>
        <p:txBody>
          <a:bodyPr>
            <a:normAutofit/>
          </a:bodyPr>
          <a:lstStyle/>
          <a:p>
            <a:r>
              <a:rPr lang="en-US" dirty="0">
                <a:latin typeface="Arial" panose="020B0604020202020204" pitchFamily="34" charset="0"/>
                <a:cs typeface="Arial" panose="020B0604020202020204" pitchFamily="34" charset="0"/>
              </a:rPr>
              <a:t>Risks: </a:t>
            </a:r>
          </a:p>
          <a:p>
            <a:pPr lvl="1">
              <a:buFont typeface="Wingdings" panose="05000000000000000000" pitchFamily="2" charset="2"/>
              <a:buChar char="ü"/>
            </a:pPr>
            <a:r>
              <a:rPr lang="en-US" dirty="0">
                <a:latin typeface="Arial" panose="020B0604020202020204" pitchFamily="34" charset="0"/>
                <a:cs typeface="Arial" panose="020B0604020202020204" pitchFamily="34" charset="0"/>
              </a:rPr>
              <a:t> Insufficient business involvement can be a risk, as it will result into Inadequate understanding of their needs/priorities.</a:t>
            </a:r>
          </a:p>
          <a:p>
            <a:pPr lvl="1">
              <a:buFont typeface="Wingdings" panose="05000000000000000000" pitchFamily="2" charset="2"/>
              <a:buChar char="ü"/>
            </a:pPr>
            <a:r>
              <a:rPr lang="en-US" dirty="0">
                <a:latin typeface="Arial" panose="020B0604020202020204" pitchFamily="34" charset="0"/>
                <a:cs typeface="Arial" panose="020B0604020202020204" pitchFamily="34" charset="0"/>
              </a:rPr>
              <a:t> Incorrect priorities given by business for user stories will result into delay in delivery of priority requirements.</a:t>
            </a:r>
          </a:p>
          <a:p>
            <a:pPr lvl="1">
              <a:buFont typeface="Wingdings" panose="05000000000000000000" pitchFamily="2" charset="2"/>
              <a:buChar char="ü"/>
            </a:pPr>
            <a:r>
              <a:rPr lang="en-US" dirty="0">
                <a:latin typeface="Arial" panose="020B0604020202020204" pitchFamily="34" charset="0"/>
                <a:cs typeface="Arial" panose="020B0604020202020204" pitchFamily="34" charset="0"/>
              </a:rPr>
              <a:t> Current application support teams may be hesitant for this new process.</a:t>
            </a:r>
          </a:p>
          <a:p>
            <a:r>
              <a:rPr lang="en-US" dirty="0">
                <a:latin typeface="Arial" panose="020B0604020202020204" pitchFamily="34" charset="0"/>
                <a:cs typeface="Arial" panose="020B0604020202020204" pitchFamily="34" charset="0"/>
              </a:rPr>
              <a:t>Dependencies:</a:t>
            </a:r>
          </a:p>
          <a:p>
            <a:pPr lvl="1">
              <a:buFont typeface="Wingdings" panose="05000000000000000000" pitchFamily="2" charset="2"/>
              <a:buChar char="ü"/>
            </a:pPr>
            <a:r>
              <a:rPr lang="en-US" dirty="0">
                <a:latin typeface="Arial" panose="020B0604020202020204" pitchFamily="34" charset="0"/>
                <a:cs typeface="Arial" panose="020B0604020202020204" pitchFamily="34" charset="0"/>
              </a:rPr>
              <a:t> Business will get involved closely with the team. So, they need to spend a dedicated time for the project.</a:t>
            </a:r>
          </a:p>
          <a:p>
            <a:pPr lvl="1">
              <a:buFont typeface="Wingdings" panose="05000000000000000000" pitchFamily="2" charset="2"/>
              <a:buChar char="ü"/>
            </a:pPr>
            <a:r>
              <a:rPr lang="en-US" dirty="0">
                <a:latin typeface="Arial" panose="020B0604020202020204" pitchFamily="34" charset="0"/>
                <a:cs typeface="Arial" panose="020B0604020202020204" pitchFamily="34" charset="0"/>
              </a:rPr>
              <a:t> There will be dependency on external vendors or other internal teams, if and when needed.</a:t>
            </a:r>
          </a:p>
          <a:p>
            <a:pPr marL="457200" lvl="1" indent="0">
              <a:buNone/>
            </a:pPr>
            <a:endParaRPr lang="en-US" dirty="0"/>
          </a:p>
          <a:p>
            <a:endParaRPr lang="en-US" dirty="0"/>
          </a:p>
        </p:txBody>
      </p:sp>
      <p:sp>
        <p:nvSpPr>
          <p:cNvPr id="4" name="Slide Number Placeholder 3">
            <a:extLst>
              <a:ext uri="{FF2B5EF4-FFF2-40B4-BE49-F238E27FC236}">
                <a16:creationId xmlns:a16="http://schemas.microsoft.com/office/drawing/2014/main" id="{527C964F-E2D5-D8E7-C513-C47A7E409DF3}"/>
              </a:ext>
            </a:extLst>
          </p:cNvPr>
          <p:cNvSpPr>
            <a:spLocks noGrp="1"/>
          </p:cNvSpPr>
          <p:nvPr>
            <p:ph type="sldNum" sz="quarter" idx="15"/>
          </p:nvPr>
        </p:nvSpPr>
        <p:spPr/>
        <p:txBody>
          <a:bodyPr/>
          <a:lstStyle/>
          <a:p>
            <a:fld id="{18D65601-5AE2-46FC-B138-694DDD2B510D}" type="slidenum">
              <a:rPr lang="en-US" smtClean="0"/>
              <a:pPr/>
              <a:t>11</a:t>
            </a:fld>
            <a:endParaRPr lang="en-US" dirty="0"/>
          </a:p>
        </p:txBody>
      </p:sp>
    </p:spTree>
    <p:extLst>
      <p:ext uri="{BB962C8B-B14F-4D97-AF65-F5344CB8AC3E}">
        <p14:creationId xmlns:p14="http://schemas.microsoft.com/office/powerpoint/2010/main" val="35032785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DEBC60-AA38-5DEF-3160-0CAA68F3D28C}"/>
              </a:ext>
            </a:extLst>
          </p:cNvPr>
          <p:cNvSpPr>
            <a:spLocks noGrp="1"/>
          </p:cNvSpPr>
          <p:nvPr>
            <p:ph type="title"/>
          </p:nvPr>
        </p:nvSpPr>
        <p:spPr>
          <a:xfrm>
            <a:off x="1468815" y="503853"/>
            <a:ext cx="9150675" cy="855048"/>
          </a:xfrm>
        </p:spPr>
        <p:txBody>
          <a:bodyPr/>
          <a:lstStyle/>
          <a:p>
            <a:r>
              <a:rPr lang="en-US" dirty="0">
                <a:latin typeface="Arial" panose="020B0604020202020204" pitchFamily="34" charset="0"/>
                <a:cs typeface="Arial" panose="020B0604020202020204" pitchFamily="34" charset="0"/>
              </a:rPr>
              <a:t>Concluding Points:</a:t>
            </a:r>
            <a:endParaRPr lang="en-ZA"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1EBEE570-1B5E-FFD1-485D-D77E4E6FE7C0}"/>
              </a:ext>
            </a:extLst>
          </p:cNvPr>
          <p:cNvSpPr>
            <a:spLocks noGrp="1"/>
          </p:cNvSpPr>
          <p:nvPr>
            <p:ph sz="quarter" idx="12"/>
          </p:nvPr>
        </p:nvSpPr>
        <p:spPr>
          <a:xfrm>
            <a:off x="1450152" y="1727201"/>
            <a:ext cx="10437048" cy="3822700"/>
          </a:xfrm>
        </p:spPr>
        <p:txBody>
          <a:bodyPr>
            <a:normAutofit/>
          </a:bodyPr>
          <a:lstStyle/>
          <a:p>
            <a:pPr marL="0" indent="0">
              <a:buNone/>
            </a:pPr>
            <a:endParaRPr lang="en-US" dirty="0">
              <a:latin typeface="Arial" panose="020B0604020202020204" pitchFamily="34" charset="0"/>
              <a:cs typeface="Arial" panose="020B0604020202020204" pitchFamily="34" charset="0"/>
            </a:endParaRPr>
          </a:p>
          <a:p>
            <a:r>
              <a:rPr lang="en-US" sz="2800" dirty="0">
                <a:latin typeface="Arial" panose="020B0604020202020204" pitchFamily="34" charset="0"/>
                <a:cs typeface="Arial" panose="020B0604020202020204" pitchFamily="34" charset="0"/>
              </a:rPr>
              <a:t>Implementation of Agile methodology and Scrum framework in the project will address all the current issues being faced by business. </a:t>
            </a:r>
          </a:p>
          <a:p>
            <a:r>
              <a:rPr lang="en-US" sz="2800" dirty="0">
                <a:latin typeface="Arial" panose="020B0604020202020204" pitchFamily="34" charset="0"/>
                <a:cs typeface="Arial" panose="020B0604020202020204" pitchFamily="34" charset="0"/>
              </a:rPr>
              <a:t>It will also help business to reduce the application support cost.</a:t>
            </a:r>
          </a:p>
          <a:p>
            <a:endParaRPr lang="en-US" dirty="0">
              <a:latin typeface="Arial" panose="020B0604020202020204" pitchFamily="34" charset="0"/>
              <a:cs typeface="Arial" panose="020B0604020202020204" pitchFamily="34" charset="0"/>
            </a:endParaRPr>
          </a:p>
          <a:p>
            <a:pPr lvl="1">
              <a:buFont typeface="Wingdings" panose="05000000000000000000" pitchFamily="2" charset="2"/>
              <a:buChar char="ü"/>
            </a:pPr>
            <a:endParaRPr lang="en-US" dirty="0">
              <a:latin typeface="Arial" panose="020B0604020202020204" pitchFamily="34" charset="0"/>
              <a:cs typeface="Arial" panose="020B0604020202020204" pitchFamily="34" charset="0"/>
            </a:endParaRPr>
          </a:p>
          <a:p>
            <a:pPr marL="457200" lvl="1" indent="0">
              <a:buNone/>
            </a:pPr>
            <a:endParaRPr lang="en-US" dirty="0">
              <a:latin typeface="Arial" panose="020B0604020202020204" pitchFamily="34" charset="0"/>
              <a:cs typeface="Arial" panose="020B0604020202020204" pitchFamily="34" charset="0"/>
            </a:endParaRPr>
          </a:p>
          <a:p>
            <a:pPr marL="457200" lvl="1" indent="0">
              <a:buNone/>
            </a:pPr>
            <a:endParaRPr lang="en-US" dirty="0"/>
          </a:p>
          <a:p>
            <a:endParaRPr lang="en-US" dirty="0"/>
          </a:p>
        </p:txBody>
      </p:sp>
      <p:sp>
        <p:nvSpPr>
          <p:cNvPr id="4" name="Slide Number Placeholder 3">
            <a:extLst>
              <a:ext uri="{FF2B5EF4-FFF2-40B4-BE49-F238E27FC236}">
                <a16:creationId xmlns:a16="http://schemas.microsoft.com/office/drawing/2014/main" id="{527C964F-E2D5-D8E7-C513-C47A7E409DF3}"/>
              </a:ext>
            </a:extLst>
          </p:cNvPr>
          <p:cNvSpPr>
            <a:spLocks noGrp="1"/>
          </p:cNvSpPr>
          <p:nvPr>
            <p:ph type="sldNum" sz="quarter" idx="15"/>
          </p:nvPr>
        </p:nvSpPr>
        <p:spPr/>
        <p:txBody>
          <a:bodyPr/>
          <a:lstStyle/>
          <a:p>
            <a:fld id="{18D65601-5AE2-46FC-B138-694DDD2B510D}" type="slidenum">
              <a:rPr lang="en-US" smtClean="0"/>
              <a:pPr/>
              <a:t>12</a:t>
            </a:fld>
            <a:endParaRPr lang="en-US" dirty="0"/>
          </a:p>
        </p:txBody>
      </p:sp>
    </p:spTree>
    <p:extLst>
      <p:ext uri="{BB962C8B-B14F-4D97-AF65-F5344CB8AC3E}">
        <p14:creationId xmlns:p14="http://schemas.microsoft.com/office/powerpoint/2010/main" val="5201061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DEBC60-AA38-5DEF-3160-0CAA68F3D28C}"/>
              </a:ext>
            </a:extLst>
          </p:cNvPr>
          <p:cNvSpPr>
            <a:spLocks noGrp="1"/>
          </p:cNvSpPr>
          <p:nvPr>
            <p:ph type="title"/>
          </p:nvPr>
        </p:nvSpPr>
        <p:spPr>
          <a:xfrm>
            <a:off x="3933663" y="2420516"/>
            <a:ext cx="4816638" cy="855048"/>
          </a:xfrm>
        </p:spPr>
        <p:txBody>
          <a:bodyPr>
            <a:noAutofit/>
          </a:bodyPr>
          <a:lstStyle/>
          <a:p>
            <a:r>
              <a:rPr lang="en-US" sz="6000" dirty="0">
                <a:latin typeface="Arial" panose="020B0604020202020204" pitchFamily="34" charset="0"/>
                <a:cs typeface="Arial" panose="020B0604020202020204" pitchFamily="34" charset="0"/>
              </a:rPr>
              <a:t>Thank You !!!</a:t>
            </a:r>
            <a:endParaRPr lang="en-ZA" sz="6000" dirty="0">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527C964F-E2D5-D8E7-C513-C47A7E409DF3}"/>
              </a:ext>
            </a:extLst>
          </p:cNvPr>
          <p:cNvSpPr>
            <a:spLocks noGrp="1"/>
          </p:cNvSpPr>
          <p:nvPr>
            <p:ph type="sldNum" sz="quarter" idx="15"/>
          </p:nvPr>
        </p:nvSpPr>
        <p:spPr/>
        <p:txBody>
          <a:bodyPr/>
          <a:lstStyle/>
          <a:p>
            <a:fld id="{18D65601-5AE2-46FC-B138-694DDD2B510D}" type="slidenum">
              <a:rPr lang="en-US" smtClean="0"/>
              <a:pPr/>
              <a:t>13</a:t>
            </a:fld>
            <a:endParaRPr lang="en-US" dirty="0"/>
          </a:p>
        </p:txBody>
      </p:sp>
    </p:spTree>
    <p:extLst>
      <p:ext uri="{BB962C8B-B14F-4D97-AF65-F5344CB8AC3E}">
        <p14:creationId xmlns:p14="http://schemas.microsoft.com/office/powerpoint/2010/main" val="41821585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D97761-0B88-A5E8-0B78-C39173D05F4D}"/>
              </a:ext>
            </a:extLst>
          </p:cNvPr>
          <p:cNvSpPr>
            <a:spLocks noGrp="1"/>
          </p:cNvSpPr>
          <p:nvPr>
            <p:ph type="title"/>
          </p:nvPr>
        </p:nvSpPr>
        <p:spPr>
          <a:xfrm>
            <a:off x="1455583" y="737115"/>
            <a:ext cx="2354417" cy="5407091"/>
          </a:xfrm>
        </p:spPr>
        <p:txBody>
          <a:bodyPr/>
          <a:lstStyle/>
          <a:p>
            <a:r>
              <a:rPr lang="en-US" dirty="0">
                <a:latin typeface="Arial" panose="020B0604020202020204" pitchFamily="34" charset="0"/>
                <a:cs typeface="Arial" panose="020B0604020202020204" pitchFamily="34" charset="0"/>
              </a:rPr>
              <a:t>Agenda</a:t>
            </a:r>
          </a:p>
        </p:txBody>
      </p:sp>
      <p:sp>
        <p:nvSpPr>
          <p:cNvPr id="3" name="Content Placeholder 2">
            <a:extLst>
              <a:ext uri="{FF2B5EF4-FFF2-40B4-BE49-F238E27FC236}">
                <a16:creationId xmlns:a16="http://schemas.microsoft.com/office/drawing/2014/main" id="{02BA04E6-CD61-B962-4287-DEC1993C32D6}"/>
              </a:ext>
            </a:extLst>
          </p:cNvPr>
          <p:cNvSpPr>
            <a:spLocks noGrp="1"/>
          </p:cNvSpPr>
          <p:nvPr>
            <p:ph sz="quarter" idx="12"/>
          </p:nvPr>
        </p:nvSpPr>
        <p:spPr>
          <a:xfrm>
            <a:off x="4178300" y="737115"/>
            <a:ext cx="6659873" cy="5407091"/>
          </a:xfrm>
        </p:spPr>
        <p:txBody>
          <a:bodyPr/>
          <a:lstStyle/>
          <a:p>
            <a:r>
              <a:rPr lang="en-US" dirty="0">
                <a:latin typeface="Arial" panose="020B0604020202020204" pitchFamily="34" charset="0"/>
                <a:cs typeface="Arial" panose="020B0604020202020204" pitchFamily="34" charset="0"/>
              </a:rPr>
              <a:t>Situation/Problem/Opportunity</a:t>
            </a:r>
          </a:p>
          <a:p>
            <a:r>
              <a:rPr lang="en-US" dirty="0">
                <a:latin typeface="Arial" panose="020B0604020202020204" pitchFamily="34" charset="0"/>
                <a:cs typeface="Arial" panose="020B0604020202020204" pitchFamily="34" charset="0"/>
              </a:rPr>
              <a:t>Purpose Statement</a:t>
            </a:r>
          </a:p>
          <a:p>
            <a:r>
              <a:rPr lang="en-US" dirty="0">
                <a:latin typeface="Arial" panose="020B0604020202020204" pitchFamily="34" charset="0"/>
                <a:cs typeface="Arial" panose="020B0604020202020204" pitchFamily="34" charset="0"/>
              </a:rPr>
              <a:t>Project Objectives</a:t>
            </a:r>
          </a:p>
          <a:p>
            <a:r>
              <a:rPr lang="en-US" dirty="0">
                <a:latin typeface="Arial" panose="020B0604020202020204" pitchFamily="34" charset="0"/>
                <a:cs typeface="Arial" panose="020B0604020202020204" pitchFamily="34" charset="0"/>
              </a:rPr>
              <a:t>Success Criteria</a:t>
            </a:r>
          </a:p>
          <a:p>
            <a:r>
              <a:rPr lang="en-US" dirty="0">
                <a:latin typeface="Arial" panose="020B0604020202020204" pitchFamily="34" charset="0"/>
                <a:cs typeface="Arial" panose="020B0604020202020204" pitchFamily="34" charset="0"/>
              </a:rPr>
              <a:t>Methods/Approach</a:t>
            </a:r>
          </a:p>
          <a:p>
            <a:r>
              <a:rPr lang="en-US" dirty="0">
                <a:latin typeface="Arial" panose="020B0604020202020204" pitchFamily="34" charset="0"/>
                <a:cs typeface="Arial" panose="020B0604020202020204" pitchFamily="34" charset="0"/>
              </a:rPr>
              <a:t>Resources</a:t>
            </a:r>
          </a:p>
          <a:p>
            <a:r>
              <a:rPr lang="en-US" dirty="0">
                <a:latin typeface="Arial" panose="020B0604020202020204" pitchFamily="34" charset="0"/>
                <a:cs typeface="Arial" panose="020B0604020202020204" pitchFamily="34" charset="0"/>
              </a:rPr>
              <a:t>Risks and Dependencies</a:t>
            </a:r>
          </a:p>
          <a:p>
            <a:r>
              <a:rPr lang="en-US" dirty="0">
                <a:latin typeface="Arial" panose="020B0604020202020204" pitchFamily="34" charset="0"/>
                <a:cs typeface="Arial" panose="020B0604020202020204" pitchFamily="34" charset="0"/>
              </a:rPr>
              <a:t>Concluding Points</a:t>
            </a:r>
          </a:p>
        </p:txBody>
      </p:sp>
      <p:sp>
        <p:nvSpPr>
          <p:cNvPr id="4" name="Slide Number Placeholder 3">
            <a:extLst>
              <a:ext uri="{FF2B5EF4-FFF2-40B4-BE49-F238E27FC236}">
                <a16:creationId xmlns:a16="http://schemas.microsoft.com/office/drawing/2014/main" id="{2CD4601E-33F5-5714-867D-A0B584DA7C11}"/>
              </a:ext>
            </a:extLst>
          </p:cNvPr>
          <p:cNvSpPr>
            <a:spLocks noGrp="1"/>
          </p:cNvSpPr>
          <p:nvPr>
            <p:ph type="sldNum" sz="quarter" idx="15"/>
          </p:nvPr>
        </p:nvSpPr>
        <p:spPr/>
        <p:txBody>
          <a:bodyPr/>
          <a:lstStyle/>
          <a:p>
            <a:fld id="{18D65601-5AE2-46FC-B138-694DDD2B510D}" type="slidenum">
              <a:rPr lang="en-US" smtClean="0"/>
              <a:pPr/>
              <a:t>2</a:t>
            </a:fld>
            <a:endParaRPr lang="en-US" dirty="0"/>
          </a:p>
        </p:txBody>
      </p:sp>
    </p:spTree>
    <p:extLst>
      <p:ext uri="{BB962C8B-B14F-4D97-AF65-F5344CB8AC3E}">
        <p14:creationId xmlns:p14="http://schemas.microsoft.com/office/powerpoint/2010/main" val="9289343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DEBC60-AA38-5DEF-3160-0CAA68F3D28C}"/>
              </a:ext>
            </a:extLst>
          </p:cNvPr>
          <p:cNvSpPr>
            <a:spLocks noGrp="1"/>
          </p:cNvSpPr>
          <p:nvPr>
            <p:ph type="title"/>
          </p:nvPr>
        </p:nvSpPr>
        <p:spPr>
          <a:xfrm>
            <a:off x="1468815" y="-16848"/>
            <a:ext cx="9150675" cy="1427585"/>
          </a:xfrm>
        </p:spPr>
        <p:txBody>
          <a:bodyPr/>
          <a:lstStyle/>
          <a:p>
            <a:r>
              <a:rPr lang="en-US" dirty="0">
                <a:latin typeface="Arial" panose="020B0604020202020204" pitchFamily="34" charset="0"/>
                <a:cs typeface="Arial" panose="020B0604020202020204" pitchFamily="34" charset="0"/>
              </a:rPr>
              <a:t>Situation/Problem/Opportunity</a:t>
            </a:r>
            <a:endParaRPr lang="en-ZA"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1EBEE570-1B5E-FFD1-485D-D77E4E6FE7C0}"/>
              </a:ext>
            </a:extLst>
          </p:cNvPr>
          <p:cNvSpPr>
            <a:spLocks noGrp="1"/>
          </p:cNvSpPr>
          <p:nvPr>
            <p:ph sz="quarter" idx="12"/>
          </p:nvPr>
        </p:nvSpPr>
        <p:spPr>
          <a:xfrm>
            <a:off x="1450153" y="1282700"/>
            <a:ext cx="8552264" cy="4945485"/>
          </a:xfrm>
        </p:spPr>
        <p:txBody>
          <a:bodyPr>
            <a:normAutofit lnSpcReduction="10000"/>
          </a:bodyPr>
          <a:lstStyle/>
          <a:p>
            <a:r>
              <a:rPr lang="en-US" dirty="0">
                <a:latin typeface="Arial" panose="020B0604020202020204" pitchFamily="34" charset="0"/>
                <a:cs typeface="Arial" panose="020B0604020202020204" pitchFamily="34" charset="0"/>
              </a:rPr>
              <a:t>Customer has ERP set up to support their spare parts business. The set up is divided into 3 applications ASW, B2B and B2C.</a:t>
            </a:r>
          </a:p>
          <a:p>
            <a:r>
              <a:rPr lang="en-US" dirty="0">
                <a:latin typeface="Arial" panose="020B0604020202020204" pitchFamily="34" charset="0"/>
                <a:cs typeface="Arial" panose="020B0604020202020204" pitchFamily="34" charset="0"/>
              </a:rPr>
              <a:t>Each application has their own team to support the application.</a:t>
            </a:r>
          </a:p>
          <a:p>
            <a:r>
              <a:rPr lang="en-US" dirty="0">
                <a:latin typeface="Arial" panose="020B0604020202020204" pitchFamily="34" charset="0"/>
                <a:cs typeface="Arial" panose="020B0604020202020204" pitchFamily="34" charset="0"/>
              </a:rPr>
              <a:t>Due to volatile market conditions, the requirements and their priority  keeps on changing very frequently.</a:t>
            </a:r>
          </a:p>
          <a:p>
            <a:r>
              <a:rPr lang="en-US" dirty="0">
                <a:latin typeface="Arial" panose="020B0604020202020204" pitchFamily="34" charset="0"/>
                <a:cs typeface="Arial" panose="020B0604020202020204" pitchFamily="34" charset="0"/>
              </a:rPr>
              <a:t>The communication across teams is poor and that leads to issues like not meeting target dates etc.</a:t>
            </a:r>
          </a:p>
          <a:p>
            <a:r>
              <a:rPr lang="en-US" dirty="0">
                <a:latin typeface="Arial" panose="020B0604020202020204" pitchFamily="34" charset="0"/>
                <a:cs typeface="Arial" panose="020B0604020202020204" pitchFamily="34" charset="0"/>
              </a:rPr>
              <a:t>The business don’t have clear status about which team is working on which tickets/project, effort estimation and deployment date.</a:t>
            </a:r>
          </a:p>
          <a:p>
            <a:r>
              <a:rPr lang="en-US" dirty="0">
                <a:latin typeface="Arial" panose="020B0604020202020204" pitchFamily="34" charset="0"/>
                <a:cs typeface="Arial" panose="020B0604020202020204" pitchFamily="34" charset="0"/>
              </a:rPr>
              <a:t>Since the resource utilization is poor, time taken to complete the ticket/project is high. Due to this the cost to support the application is going high.</a:t>
            </a:r>
          </a:p>
          <a:p>
            <a:r>
              <a:rPr lang="en-US" dirty="0">
                <a:latin typeface="Arial" panose="020B0604020202020204" pitchFamily="34" charset="0"/>
                <a:cs typeface="Arial" panose="020B0604020202020204" pitchFamily="34" charset="0"/>
              </a:rPr>
              <a:t>Customer wants to set up a process to effectively handle these 3 teams, their tickets/projects and reduce the operating cost.</a:t>
            </a:r>
          </a:p>
        </p:txBody>
      </p:sp>
      <p:sp>
        <p:nvSpPr>
          <p:cNvPr id="4" name="Slide Number Placeholder 3">
            <a:extLst>
              <a:ext uri="{FF2B5EF4-FFF2-40B4-BE49-F238E27FC236}">
                <a16:creationId xmlns:a16="http://schemas.microsoft.com/office/drawing/2014/main" id="{527C964F-E2D5-D8E7-C513-C47A7E409DF3}"/>
              </a:ext>
            </a:extLst>
          </p:cNvPr>
          <p:cNvSpPr>
            <a:spLocks noGrp="1"/>
          </p:cNvSpPr>
          <p:nvPr>
            <p:ph type="sldNum" sz="quarter" idx="15"/>
          </p:nvPr>
        </p:nvSpPr>
        <p:spPr/>
        <p:txBody>
          <a:bodyPr/>
          <a:lstStyle/>
          <a:p>
            <a:fld id="{18D65601-5AE2-46FC-B138-694DDD2B510D}" type="slidenum">
              <a:rPr lang="en-US" smtClean="0"/>
              <a:pPr/>
              <a:t>3</a:t>
            </a:fld>
            <a:endParaRPr lang="en-US" dirty="0"/>
          </a:p>
        </p:txBody>
      </p:sp>
    </p:spTree>
    <p:extLst>
      <p:ext uri="{BB962C8B-B14F-4D97-AF65-F5344CB8AC3E}">
        <p14:creationId xmlns:p14="http://schemas.microsoft.com/office/powerpoint/2010/main" val="29061523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DEBC60-AA38-5DEF-3160-0CAA68F3D28C}"/>
              </a:ext>
            </a:extLst>
          </p:cNvPr>
          <p:cNvSpPr>
            <a:spLocks noGrp="1"/>
          </p:cNvSpPr>
          <p:nvPr>
            <p:ph type="title"/>
          </p:nvPr>
        </p:nvSpPr>
        <p:spPr>
          <a:xfrm>
            <a:off x="1450153" y="313353"/>
            <a:ext cx="9150675" cy="816948"/>
          </a:xfrm>
        </p:spPr>
        <p:txBody>
          <a:bodyPr/>
          <a:lstStyle/>
          <a:p>
            <a:r>
              <a:rPr lang="en-US" dirty="0">
                <a:latin typeface="Arial" panose="020B0604020202020204" pitchFamily="34" charset="0"/>
                <a:cs typeface="Arial" panose="020B0604020202020204" pitchFamily="34" charset="0"/>
              </a:rPr>
              <a:t>Purpose Statement (Goals)</a:t>
            </a:r>
            <a:endParaRPr lang="en-ZA"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1EBEE570-1B5E-FFD1-485D-D77E4E6FE7C0}"/>
              </a:ext>
            </a:extLst>
          </p:cNvPr>
          <p:cNvSpPr>
            <a:spLocks noGrp="1"/>
          </p:cNvSpPr>
          <p:nvPr>
            <p:ph sz="quarter" idx="12"/>
          </p:nvPr>
        </p:nvSpPr>
        <p:spPr>
          <a:xfrm>
            <a:off x="1381119" y="1130301"/>
            <a:ext cx="8552264" cy="3289299"/>
          </a:xfrm>
        </p:spPr>
        <p:txBody>
          <a:bodyPr>
            <a:normAutofit/>
          </a:bodyPr>
          <a:lstStyle/>
          <a:p>
            <a:pPr marL="0" indent="0">
              <a:buNone/>
            </a:pPr>
            <a:endParaRPr lang="en-US" dirty="0">
              <a:latin typeface="Arial" panose="020B0604020202020204" pitchFamily="34" charset="0"/>
              <a:cs typeface="Arial" panose="020B0604020202020204" pitchFamily="34" charset="0"/>
            </a:endParaRPr>
          </a:p>
          <a:p>
            <a:pPr marL="0" indent="0">
              <a:buNone/>
            </a:pPr>
            <a:endParaRPr lang="en-US" dirty="0">
              <a:latin typeface="Arial" panose="020B0604020202020204" pitchFamily="34" charset="0"/>
              <a:cs typeface="Arial" panose="020B0604020202020204" pitchFamily="34" charset="0"/>
            </a:endParaRPr>
          </a:p>
          <a:p>
            <a:pPr marL="0" indent="0">
              <a:buNone/>
            </a:pPr>
            <a:r>
              <a:rPr lang="en-US" dirty="0">
                <a:latin typeface="Arial" panose="020B0604020202020204" pitchFamily="34" charset="0"/>
                <a:cs typeface="Arial" panose="020B0604020202020204" pitchFamily="34" charset="0"/>
              </a:rPr>
              <a:t>The purpose of this project is to analyze the current application support process and establish a new process that will cover following:</a:t>
            </a:r>
          </a:p>
          <a:p>
            <a:r>
              <a:rPr lang="en-US" dirty="0">
                <a:latin typeface="Arial" panose="020B0604020202020204" pitchFamily="34" charset="0"/>
                <a:cs typeface="Arial" panose="020B0604020202020204" pitchFamily="34" charset="0"/>
              </a:rPr>
              <a:t>Streamline application support process</a:t>
            </a:r>
          </a:p>
          <a:p>
            <a:r>
              <a:rPr lang="en-US" dirty="0">
                <a:latin typeface="Arial" panose="020B0604020202020204" pitchFamily="34" charset="0"/>
                <a:cs typeface="Arial" panose="020B0604020202020204" pitchFamily="34" charset="0"/>
              </a:rPr>
              <a:t>Give clear visibility to business about each application support activities.</a:t>
            </a:r>
          </a:p>
          <a:p>
            <a:r>
              <a:rPr lang="en-US" dirty="0">
                <a:latin typeface="Arial" panose="020B0604020202020204" pitchFamily="34" charset="0"/>
                <a:cs typeface="Arial" panose="020B0604020202020204" pitchFamily="34" charset="0"/>
              </a:rPr>
              <a:t>Manage team efforts effectively and reduce the project support cost.</a:t>
            </a:r>
          </a:p>
          <a:p>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527C964F-E2D5-D8E7-C513-C47A7E409DF3}"/>
              </a:ext>
            </a:extLst>
          </p:cNvPr>
          <p:cNvSpPr>
            <a:spLocks noGrp="1"/>
          </p:cNvSpPr>
          <p:nvPr>
            <p:ph type="sldNum" sz="quarter" idx="15"/>
          </p:nvPr>
        </p:nvSpPr>
        <p:spPr/>
        <p:txBody>
          <a:bodyPr/>
          <a:lstStyle/>
          <a:p>
            <a:fld id="{18D65601-5AE2-46FC-B138-694DDD2B510D}" type="slidenum">
              <a:rPr lang="en-US" smtClean="0"/>
              <a:pPr/>
              <a:t>4</a:t>
            </a:fld>
            <a:endParaRPr lang="en-US" dirty="0"/>
          </a:p>
        </p:txBody>
      </p:sp>
    </p:spTree>
    <p:extLst>
      <p:ext uri="{BB962C8B-B14F-4D97-AF65-F5344CB8AC3E}">
        <p14:creationId xmlns:p14="http://schemas.microsoft.com/office/powerpoint/2010/main" val="27728398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DEBC60-AA38-5DEF-3160-0CAA68F3D28C}"/>
              </a:ext>
            </a:extLst>
          </p:cNvPr>
          <p:cNvSpPr>
            <a:spLocks noGrp="1"/>
          </p:cNvSpPr>
          <p:nvPr>
            <p:ph type="title"/>
          </p:nvPr>
        </p:nvSpPr>
        <p:spPr>
          <a:xfrm>
            <a:off x="1468815" y="503853"/>
            <a:ext cx="9150675" cy="1020148"/>
          </a:xfrm>
        </p:spPr>
        <p:txBody>
          <a:bodyPr/>
          <a:lstStyle/>
          <a:p>
            <a:r>
              <a:rPr lang="en-US" dirty="0">
                <a:latin typeface="Arial" panose="020B0604020202020204" pitchFamily="34" charset="0"/>
                <a:cs typeface="Arial" panose="020B0604020202020204" pitchFamily="34" charset="0"/>
              </a:rPr>
              <a:t>Project Objectives:</a:t>
            </a:r>
            <a:endParaRPr lang="en-ZA"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1EBEE570-1B5E-FFD1-485D-D77E4E6FE7C0}"/>
              </a:ext>
            </a:extLst>
          </p:cNvPr>
          <p:cNvSpPr>
            <a:spLocks noGrp="1"/>
          </p:cNvSpPr>
          <p:nvPr>
            <p:ph sz="quarter" idx="12"/>
          </p:nvPr>
        </p:nvSpPr>
        <p:spPr>
          <a:xfrm>
            <a:off x="1450152" y="1588022"/>
            <a:ext cx="10119547" cy="4119463"/>
          </a:xfrm>
        </p:spPr>
        <p:txBody>
          <a:bodyPr/>
          <a:lstStyle/>
          <a:p>
            <a:r>
              <a:rPr lang="en-US" dirty="0">
                <a:latin typeface="Arial" panose="020B0604020202020204" pitchFamily="34" charset="0"/>
                <a:cs typeface="Arial" panose="020B0604020202020204" pitchFamily="34" charset="0"/>
              </a:rPr>
              <a:t>Analyze the current application support process and identify the gaps.</a:t>
            </a:r>
          </a:p>
          <a:p>
            <a:r>
              <a:rPr lang="en-US" dirty="0">
                <a:latin typeface="Arial" panose="020B0604020202020204" pitchFamily="34" charset="0"/>
                <a:cs typeface="Arial" panose="020B0604020202020204" pitchFamily="34" charset="0"/>
              </a:rPr>
              <a:t>Establish a good communication among 3 different teams. This is mainly required when the scope of ticket/project splits across the teams/applications.</a:t>
            </a:r>
          </a:p>
          <a:p>
            <a:r>
              <a:rPr lang="en-US" dirty="0">
                <a:latin typeface="Arial" panose="020B0604020202020204" pitchFamily="34" charset="0"/>
                <a:cs typeface="Arial" panose="020B0604020202020204" pitchFamily="34" charset="0"/>
              </a:rPr>
              <a:t>Establish a process where business can easily change the requirements and their priorities.</a:t>
            </a:r>
          </a:p>
          <a:p>
            <a:r>
              <a:rPr lang="en-US" dirty="0">
                <a:latin typeface="Arial" panose="020B0604020202020204" pitchFamily="34" charset="0"/>
                <a:cs typeface="Arial" panose="020B0604020202020204" pitchFamily="34" charset="0"/>
              </a:rPr>
              <a:t> Make effective use of the resources within each team and reduce the project support cost.</a:t>
            </a:r>
          </a:p>
          <a:p>
            <a:r>
              <a:rPr lang="en-US" dirty="0">
                <a:latin typeface="Arial" panose="020B0604020202020204" pitchFamily="34" charset="0"/>
                <a:cs typeface="Arial" panose="020B0604020202020204" pitchFamily="34" charset="0"/>
              </a:rPr>
              <a:t>Make sure that the issues/blockers faced by teams are brought up and address quickly.</a:t>
            </a:r>
          </a:p>
          <a:p>
            <a:r>
              <a:rPr lang="en-US" dirty="0">
                <a:latin typeface="Arial" panose="020B0604020202020204" pitchFamily="34" charset="0"/>
                <a:cs typeface="Arial" panose="020B0604020202020204" pitchFamily="34" charset="0"/>
              </a:rPr>
              <a:t>Implement a good ticket/project tracking system with all needed information. This will help business to know the status of any ticket/project at any point of time.</a:t>
            </a:r>
          </a:p>
        </p:txBody>
      </p:sp>
      <p:sp>
        <p:nvSpPr>
          <p:cNvPr id="4" name="Slide Number Placeholder 3">
            <a:extLst>
              <a:ext uri="{FF2B5EF4-FFF2-40B4-BE49-F238E27FC236}">
                <a16:creationId xmlns:a16="http://schemas.microsoft.com/office/drawing/2014/main" id="{527C964F-E2D5-D8E7-C513-C47A7E409DF3}"/>
              </a:ext>
            </a:extLst>
          </p:cNvPr>
          <p:cNvSpPr>
            <a:spLocks noGrp="1"/>
          </p:cNvSpPr>
          <p:nvPr>
            <p:ph type="sldNum" sz="quarter" idx="15"/>
          </p:nvPr>
        </p:nvSpPr>
        <p:spPr/>
        <p:txBody>
          <a:bodyPr/>
          <a:lstStyle/>
          <a:p>
            <a:fld id="{18D65601-5AE2-46FC-B138-694DDD2B510D}" type="slidenum">
              <a:rPr lang="en-US" smtClean="0"/>
              <a:pPr/>
              <a:t>5</a:t>
            </a:fld>
            <a:endParaRPr lang="en-US" dirty="0"/>
          </a:p>
        </p:txBody>
      </p:sp>
    </p:spTree>
    <p:extLst>
      <p:ext uri="{BB962C8B-B14F-4D97-AF65-F5344CB8AC3E}">
        <p14:creationId xmlns:p14="http://schemas.microsoft.com/office/powerpoint/2010/main" val="706752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DEBC60-AA38-5DEF-3160-0CAA68F3D28C}"/>
              </a:ext>
            </a:extLst>
          </p:cNvPr>
          <p:cNvSpPr>
            <a:spLocks noGrp="1"/>
          </p:cNvSpPr>
          <p:nvPr>
            <p:ph type="title"/>
          </p:nvPr>
        </p:nvSpPr>
        <p:spPr>
          <a:xfrm>
            <a:off x="1468815" y="503853"/>
            <a:ext cx="9150675" cy="829648"/>
          </a:xfrm>
        </p:spPr>
        <p:txBody>
          <a:bodyPr/>
          <a:lstStyle/>
          <a:p>
            <a:r>
              <a:rPr lang="en-US" dirty="0">
                <a:latin typeface="Arial" panose="020B0604020202020204" pitchFamily="34" charset="0"/>
                <a:cs typeface="Arial" panose="020B0604020202020204" pitchFamily="34" charset="0"/>
              </a:rPr>
              <a:t>Success Criteria:</a:t>
            </a:r>
            <a:endParaRPr lang="en-ZA"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1EBEE570-1B5E-FFD1-485D-D77E4E6FE7C0}"/>
              </a:ext>
            </a:extLst>
          </p:cNvPr>
          <p:cNvSpPr>
            <a:spLocks noGrp="1"/>
          </p:cNvSpPr>
          <p:nvPr>
            <p:ph sz="quarter" idx="12"/>
          </p:nvPr>
        </p:nvSpPr>
        <p:spPr>
          <a:xfrm>
            <a:off x="1381119" y="1369268"/>
            <a:ext cx="8552264" cy="4119463"/>
          </a:xfrm>
        </p:spPr>
        <p:txBody>
          <a:bodyPr/>
          <a:lstStyle/>
          <a:p>
            <a:r>
              <a:rPr lang="en-US" dirty="0">
                <a:latin typeface="Arial" panose="020B0604020202020204" pitchFamily="34" charset="0"/>
                <a:cs typeface="Arial" panose="020B0604020202020204" pitchFamily="34" charset="0"/>
              </a:rPr>
              <a:t>Improved communication among 3 different teams. </a:t>
            </a:r>
          </a:p>
          <a:p>
            <a:r>
              <a:rPr lang="en-US" dirty="0">
                <a:latin typeface="Arial" panose="020B0604020202020204" pitchFamily="34" charset="0"/>
                <a:cs typeface="Arial" panose="020B0604020202020204" pitchFamily="34" charset="0"/>
              </a:rPr>
              <a:t>The scope and priority of the requirements can be changed with minimum rework.</a:t>
            </a:r>
          </a:p>
          <a:p>
            <a:r>
              <a:rPr lang="en-US" dirty="0">
                <a:latin typeface="Arial" panose="020B0604020202020204" pitchFamily="34" charset="0"/>
                <a:cs typeface="Arial" panose="020B0604020202020204" pitchFamily="34" charset="0"/>
              </a:rPr>
              <a:t>Each team has steady flow of work and working on tickets/projects as per priority given by business.</a:t>
            </a:r>
          </a:p>
          <a:p>
            <a:r>
              <a:rPr lang="en-US" dirty="0">
                <a:latin typeface="Arial" panose="020B0604020202020204" pitchFamily="34" charset="0"/>
                <a:cs typeface="Arial" panose="020B0604020202020204" pitchFamily="34" charset="0"/>
              </a:rPr>
              <a:t>The issues/blockers faced by teams while working on ticket/projects are addressed quickly.</a:t>
            </a:r>
          </a:p>
          <a:p>
            <a:r>
              <a:rPr lang="en-US" dirty="0">
                <a:latin typeface="Arial" panose="020B0604020202020204" pitchFamily="34" charset="0"/>
                <a:cs typeface="Arial" panose="020B0604020202020204" pitchFamily="34" charset="0"/>
              </a:rPr>
              <a:t>The cost of application support is reduced.</a:t>
            </a:r>
          </a:p>
          <a:p>
            <a:r>
              <a:rPr lang="en-US" dirty="0">
                <a:latin typeface="Arial" panose="020B0604020202020204" pitchFamily="34" charset="0"/>
                <a:cs typeface="Arial" panose="020B0604020202020204" pitchFamily="34" charset="0"/>
              </a:rPr>
              <a:t>Business gets clarity about application support activities.</a:t>
            </a:r>
          </a:p>
        </p:txBody>
      </p:sp>
      <p:sp>
        <p:nvSpPr>
          <p:cNvPr id="4" name="Slide Number Placeholder 3">
            <a:extLst>
              <a:ext uri="{FF2B5EF4-FFF2-40B4-BE49-F238E27FC236}">
                <a16:creationId xmlns:a16="http://schemas.microsoft.com/office/drawing/2014/main" id="{527C964F-E2D5-D8E7-C513-C47A7E409DF3}"/>
              </a:ext>
            </a:extLst>
          </p:cNvPr>
          <p:cNvSpPr>
            <a:spLocks noGrp="1"/>
          </p:cNvSpPr>
          <p:nvPr>
            <p:ph type="sldNum" sz="quarter" idx="15"/>
          </p:nvPr>
        </p:nvSpPr>
        <p:spPr/>
        <p:txBody>
          <a:bodyPr/>
          <a:lstStyle/>
          <a:p>
            <a:fld id="{18D65601-5AE2-46FC-B138-694DDD2B510D}" type="slidenum">
              <a:rPr lang="en-US" smtClean="0"/>
              <a:pPr/>
              <a:t>6</a:t>
            </a:fld>
            <a:endParaRPr lang="en-US" dirty="0"/>
          </a:p>
        </p:txBody>
      </p:sp>
    </p:spTree>
    <p:extLst>
      <p:ext uri="{BB962C8B-B14F-4D97-AF65-F5344CB8AC3E}">
        <p14:creationId xmlns:p14="http://schemas.microsoft.com/office/powerpoint/2010/main" val="35633678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DEBC60-AA38-5DEF-3160-0CAA68F3D28C}"/>
              </a:ext>
            </a:extLst>
          </p:cNvPr>
          <p:cNvSpPr>
            <a:spLocks noGrp="1"/>
          </p:cNvSpPr>
          <p:nvPr>
            <p:ph type="title"/>
          </p:nvPr>
        </p:nvSpPr>
        <p:spPr>
          <a:xfrm>
            <a:off x="1450153" y="63500"/>
            <a:ext cx="9150675" cy="689947"/>
          </a:xfrm>
        </p:spPr>
        <p:txBody>
          <a:bodyPr/>
          <a:lstStyle/>
          <a:p>
            <a:r>
              <a:rPr lang="en-US" dirty="0">
                <a:latin typeface="Arial" panose="020B0604020202020204" pitchFamily="34" charset="0"/>
                <a:cs typeface="Arial" panose="020B0604020202020204" pitchFamily="34" charset="0"/>
              </a:rPr>
              <a:t>Methods/Approach:</a:t>
            </a:r>
            <a:endParaRPr lang="en-ZA"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1EBEE570-1B5E-FFD1-485D-D77E4E6FE7C0}"/>
              </a:ext>
            </a:extLst>
          </p:cNvPr>
          <p:cNvSpPr>
            <a:spLocks noGrp="1"/>
          </p:cNvSpPr>
          <p:nvPr>
            <p:ph sz="quarter" idx="12"/>
          </p:nvPr>
        </p:nvSpPr>
        <p:spPr>
          <a:xfrm>
            <a:off x="1450152" y="867747"/>
            <a:ext cx="10589447" cy="5727766"/>
          </a:xfrm>
        </p:spPr>
        <p:txBody>
          <a:bodyPr>
            <a:normAutofit fontScale="85000" lnSpcReduction="20000"/>
          </a:bodyPr>
          <a:lstStyle/>
          <a:p>
            <a:pPr marL="0" indent="0">
              <a:buNone/>
            </a:pPr>
            <a:r>
              <a:rPr lang="en-US" sz="2400" dirty="0">
                <a:latin typeface="Arial" panose="020B0604020202020204" pitchFamily="34" charset="0"/>
                <a:cs typeface="Arial" panose="020B0604020202020204" pitchFamily="34" charset="0"/>
              </a:rPr>
              <a:t>Agile methodology and Scrum framework will be used in the new process.</a:t>
            </a:r>
          </a:p>
          <a:p>
            <a:r>
              <a:rPr lang="en-US" sz="2400" dirty="0">
                <a:latin typeface="Arial" panose="020B0604020202020204" pitchFamily="34" charset="0"/>
                <a:cs typeface="Arial" panose="020B0604020202020204" pitchFamily="34" charset="0"/>
              </a:rPr>
              <a:t>‘</a:t>
            </a:r>
            <a:r>
              <a:rPr lang="en-US" sz="2400" u="sng" dirty="0">
                <a:latin typeface="Arial" panose="020B0604020202020204" pitchFamily="34" charset="0"/>
                <a:cs typeface="Arial" panose="020B0604020202020204" pitchFamily="34" charset="0"/>
              </a:rPr>
              <a:t>Scrum Team</a:t>
            </a:r>
            <a:r>
              <a:rPr lang="en-US" sz="2400" dirty="0">
                <a:latin typeface="Arial" panose="020B0604020202020204" pitchFamily="34" charset="0"/>
                <a:cs typeface="Arial" panose="020B0604020202020204" pitchFamily="34" charset="0"/>
              </a:rPr>
              <a:t>’ will be formed that will have:</a:t>
            </a:r>
          </a:p>
          <a:p>
            <a:pPr lvl="2">
              <a:buFont typeface="Wingdings" panose="05000000000000000000" pitchFamily="2" charset="2"/>
              <a:buChar char="§"/>
            </a:pPr>
            <a:r>
              <a:rPr lang="en-US" sz="2400" dirty="0">
                <a:latin typeface="Arial" panose="020B0604020202020204" pitchFamily="34" charset="0"/>
                <a:cs typeface="Arial" panose="020B0604020202020204" pitchFamily="34" charset="0"/>
              </a:rPr>
              <a:t>Product Owner</a:t>
            </a:r>
          </a:p>
          <a:p>
            <a:pPr lvl="2">
              <a:buFont typeface="Wingdings" panose="05000000000000000000" pitchFamily="2" charset="2"/>
              <a:buChar char="§"/>
            </a:pPr>
            <a:r>
              <a:rPr lang="en-US" sz="2400" dirty="0">
                <a:latin typeface="Arial" panose="020B0604020202020204" pitchFamily="34" charset="0"/>
                <a:cs typeface="Arial" panose="020B0604020202020204" pitchFamily="34" charset="0"/>
              </a:rPr>
              <a:t>Scrum Master</a:t>
            </a:r>
          </a:p>
          <a:p>
            <a:pPr lvl="2">
              <a:buFont typeface="Wingdings" panose="05000000000000000000" pitchFamily="2" charset="2"/>
              <a:buChar char="§"/>
            </a:pPr>
            <a:r>
              <a:rPr lang="en-US" sz="2400" dirty="0">
                <a:latin typeface="Arial" panose="020B0604020202020204" pitchFamily="34" charset="0"/>
                <a:cs typeface="Arial" panose="020B0604020202020204" pitchFamily="34" charset="0"/>
              </a:rPr>
              <a:t>Development Teams</a:t>
            </a:r>
          </a:p>
          <a:p>
            <a:pPr lvl="2">
              <a:buFont typeface="Wingdings" panose="05000000000000000000" pitchFamily="2" charset="2"/>
              <a:buChar char="§"/>
            </a:pPr>
            <a:r>
              <a:rPr lang="en-US" sz="2400" dirty="0">
                <a:latin typeface="Arial" panose="020B0604020202020204" pitchFamily="34" charset="0"/>
                <a:cs typeface="Arial" panose="020B0604020202020204" pitchFamily="34" charset="0"/>
              </a:rPr>
              <a:t>Business Owners</a:t>
            </a:r>
          </a:p>
          <a:p>
            <a:r>
              <a:rPr lang="en-US" sz="2400" dirty="0">
                <a:latin typeface="Arial" panose="020B0604020202020204" pitchFamily="34" charset="0"/>
                <a:cs typeface="Arial" panose="020B0604020202020204" pitchFamily="34" charset="0"/>
              </a:rPr>
              <a:t>Product owner will create and maintain ‘</a:t>
            </a:r>
            <a:r>
              <a:rPr lang="en-US" sz="2400" u="sng" dirty="0">
                <a:latin typeface="Arial" panose="020B0604020202020204" pitchFamily="34" charset="0"/>
                <a:cs typeface="Arial" panose="020B0604020202020204" pitchFamily="34" charset="0"/>
              </a:rPr>
              <a:t>Product Backlog</a:t>
            </a:r>
            <a:r>
              <a:rPr lang="en-US" sz="2400" dirty="0">
                <a:latin typeface="Arial" panose="020B0604020202020204" pitchFamily="34" charset="0"/>
                <a:cs typeface="Arial" panose="020B0604020202020204" pitchFamily="34" charset="0"/>
              </a:rPr>
              <a:t>’. This will have all the tickets/projects at one place. He will be conducting the ‘</a:t>
            </a:r>
            <a:r>
              <a:rPr lang="en-US" sz="2400" u="sng" dirty="0">
                <a:latin typeface="Arial" panose="020B0604020202020204" pitchFamily="34" charset="0"/>
                <a:cs typeface="Arial" panose="020B0604020202020204" pitchFamily="34" charset="0"/>
              </a:rPr>
              <a:t>Product Backlog Refinement meeting</a:t>
            </a:r>
            <a:r>
              <a:rPr lang="en-US" sz="2400" dirty="0">
                <a:latin typeface="Arial" panose="020B0604020202020204" pitchFamily="34" charset="0"/>
                <a:cs typeface="Arial" panose="020B0604020202020204" pitchFamily="34" charset="0"/>
              </a:rPr>
              <a:t>’ with business at regular intervals to re-order the tickets/projects as per business priority.</a:t>
            </a:r>
          </a:p>
          <a:p>
            <a:r>
              <a:rPr lang="en-US" sz="2400" dirty="0">
                <a:latin typeface="Arial" panose="020B0604020202020204" pitchFamily="34" charset="0"/>
                <a:cs typeface="Arial" panose="020B0604020202020204" pitchFamily="34" charset="0"/>
              </a:rPr>
              <a:t>For each ticket or project functionality, a ‘</a:t>
            </a:r>
            <a:r>
              <a:rPr lang="en-US" sz="2400" u="sng" dirty="0">
                <a:latin typeface="Arial" panose="020B0604020202020204" pitchFamily="34" charset="0"/>
                <a:cs typeface="Arial" panose="020B0604020202020204" pitchFamily="34" charset="0"/>
              </a:rPr>
              <a:t>User Story</a:t>
            </a:r>
            <a:r>
              <a:rPr lang="en-US" sz="2400" dirty="0">
                <a:latin typeface="Arial" panose="020B0604020202020204" pitchFamily="34" charset="0"/>
                <a:cs typeface="Arial" panose="020B0604020202020204" pitchFamily="34" charset="0"/>
              </a:rPr>
              <a:t>’ will be created. Each user story will have following:</a:t>
            </a:r>
          </a:p>
          <a:p>
            <a:pPr lvl="1">
              <a:buFont typeface="Wingdings" panose="05000000000000000000" pitchFamily="2" charset="2"/>
              <a:buChar char="§"/>
            </a:pPr>
            <a:r>
              <a:rPr lang="en-US" sz="2400" dirty="0">
                <a:latin typeface="Arial" panose="020B0604020202020204" pitchFamily="34" charset="0"/>
                <a:cs typeface="Arial" panose="020B0604020202020204" pitchFamily="34" charset="0"/>
              </a:rPr>
              <a:t>Acceptance Criteria – Defined by business.</a:t>
            </a:r>
          </a:p>
          <a:p>
            <a:pPr lvl="1">
              <a:buFont typeface="Wingdings" panose="05000000000000000000" pitchFamily="2" charset="2"/>
              <a:buChar char="§"/>
            </a:pPr>
            <a:r>
              <a:rPr lang="en-US" sz="2400" dirty="0">
                <a:latin typeface="Arial" panose="020B0604020202020204" pitchFamily="34" charset="0"/>
                <a:cs typeface="Arial" panose="020B0604020202020204" pitchFamily="34" charset="0"/>
              </a:rPr>
              <a:t>Business Value (BV) – Business will define this.</a:t>
            </a:r>
          </a:p>
          <a:p>
            <a:pPr lvl="1">
              <a:buFont typeface="Wingdings" panose="05000000000000000000" pitchFamily="2" charset="2"/>
              <a:buChar char="§"/>
            </a:pPr>
            <a:r>
              <a:rPr lang="en-US" sz="2400" dirty="0">
                <a:latin typeface="Arial" panose="020B0604020202020204" pitchFamily="34" charset="0"/>
                <a:cs typeface="Arial" panose="020B0604020202020204" pitchFamily="34" charset="0"/>
              </a:rPr>
              <a:t>Complexity Points (CP) – Development team will define this.</a:t>
            </a:r>
          </a:p>
          <a:p>
            <a:pPr>
              <a:buFont typeface="Wingdings" panose="05000000000000000000" pitchFamily="2" charset="2"/>
              <a:buChar char="§"/>
            </a:pPr>
            <a:r>
              <a:rPr lang="en-US" sz="2400" dirty="0">
                <a:latin typeface="Arial" panose="020B0604020202020204" pitchFamily="34" charset="0"/>
                <a:cs typeface="Arial" panose="020B0604020202020204" pitchFamily="34" charset="0"/>
              </a:rPr>
              <a:t>Related user stories will be clubbed under </a:t>
            </a:r>
            <a:r>
              <a:rPr lang="en-US" sz="2400" u="sng" dirty="0">
                <a:latin typeface="Arial" panose="020B0604020202020204" pitchFamily="34" charset="0"/>
                <a:cs typeface="Arial" panose="020B0604020202020204" pitchFamily="34" charset="0"/>
              </a:rPr>
              <a:t>‘Epic</a:t>
            </a:r>
            <a:r>
              <a:rPr lang="en-US" sz="2400" dirty="0">
                <a:latin typeface="Arial" panose="020B0604020202020204" pitchFamily="34" charset="0"/>
                <a:cs typeface="Arial" panose="020B0604020202020204" pitchFamily="34" charset="0"/>
              </a:rPr>
              <a:t>’, which is set of related user stories.</a:t>
            </a:r>
          </a:p>
          <a:p>
            <a:pPr>
              <a:buFont typeface="Wingdings" panose="05000000000000000000" pitchFamily="2" charset="2"/>
              <a:buChar char="§"/>
            </a:pPr>
            <a:endParaRPr lang="en-US" sz="2400" dirty="0">
              <a:latin typeface="Arial" panose="020B0604020202020204" pitchFamily="34" charset="0"/>
              <a:cs typeface="Arial" panose="020B0604020202020204" pitchFamily="34" charset="0"/>
            </a:endParaRPr>
          </a:p>
          <a:p>
            <a:pPr marL="457200" lvl="1" indent="0">
              <a:buNone/>
            </a:pPr>
            <a:endParaRPr lang="en-US" dirty="0"/>
          </a:p>
          <a:p>
            <a:endParaRPr lang="en-US" dirty="0"/>
          </a:p>
        </p:txBody>
      </p:sp>
      <p:sp>
        <p:nvSpPr>
          <p:cNvPr id="4" name="Slide Number Placeholder 3">
            <a:extLst>
              <a:ext uri="{FF2B5EF4-FFF2-40B4-BE49-F238E27FC236}">
                <a16:creationId xmlns:a16="http://schemas.microsoft.com/office/drawing/2014/main" id="{527C964F-E2D5-D8E7-C513-C47A7E409DF3}"/>
              </a:ext>
            </a:extLst>
          </p:cNvPr>
          <p:cNvSpPr>
            <a:spLocks noGrp="1"/>
          </p:cNvSpPr>
          <p:nvPr>
            <p:ph type="sldNum" sz="quarter" idx="15"/>
          </p:nvPr>
        </p:nvSpPr>
        <p:spPr/>
        <p:txBody>
          <a:bodyPr/>
          <a:lstStyle/>
          <a:p>
            <a:fld id="{18D65601-5AE2-46FC-B138-694DDD2B510D}" type="slidenum">
              <a:rPr lang="en-US" smtClean="0"/>
              <a:pPr/>
              <a:t>7</a:t>
            </a:fld>
            <a:endParaRPr lang="en-US" dirty="0"/>
          </a:p>
        </p:txBody>
      </p:sp>
    </p:spTree>
    <p:extLst>
      <p:ext uri="{BB962C8B-B14F-4D97-AF65-F5344CB8AC3E}">
        <p14:creationId xmlns:p14="http://schemas.microsoft.com/office/powerpoint/2010/main" val="21249493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DEBC60-AA38-5DEF-3160-0CAA68F3D28C}"/>
              </a:ext>
            </a:extLst>
          </p:cNvPr>
          <p:cNvSpPr>
            <a:spLocks noGrp="1"/>
          </p:cNvSpPr>
          <p:nvPr>
            <p:ph type="title"/>
          </p:nvPr>
        </p:nvSpPr>
        <p:spPr>
          <a:xfrm>
            <a:off x="1468815" y="33953"/>
            <a:ext cx="9150675" cy="855048"/>
          </a:xfrm>
        </p:spPr>
        <p:txBody>
          <a:bodyPr/>
          <a:lstStyle/>
          <a:p>
            <a:r>
              <a:rPr lang="en-US" dirty="0">
                <a:latin typeface="Arial" panose="020B0604020202020204" pitchFamily="34" charset="0"/>
                <a:cs typeface="Arial" panose="020B0604020202020204" pitchFamily="34" charset="0"/>
              </a:rPr>
              <a:t>Methods/Approach: (Cont.…)</a:t>
            </a:r>
            <a:endParaRPr lang="en-ZA"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1EBEE570-1B5E-FFD1-485D-D77E4E6FE7C0}"/>
              </a:ext>
            </a:extLst>
          </p:cNvPr>
          <p:cNvSpPr>
            <a:spLocks noGrp="1"/>
          </p:cNvSpPr>
          <p:nvPr>
            <p:ph sz="quarter" idx="12"/>
          </p:nvPr>
        </p:nvSpPr>
        <p:spPr>
          <a:xfrm>
            <a:off x="1450153" y="889002"/>
            <a:ext cx="8552264" cy="5706512"/>
          </a:xfrm>
        </p:spPr>
        <p:txBody>
          <a:bodyPr>
            <a:normAutofit/>
          </a:bodyPr>
          <a:lstStyle/>
          <a:p>
            <a:r>
              <a:rPr lang="en-US" dirty="0">
                <a:latin typeface="Arial" panose="020B0604020202020204" pitchFamily="34" charset="0"/>
                <a:cs typeface="Arial" panose="020B0604020202020204" pitchFamily="34" charset="0"/>
              </a:rPr>
              <a:t>‘</a:t>
            </a:r>
            <a:r>
              <a:rPr lang="en-US" u="sng" dirty="0">
                <a:latin typeface="Arial" panose="020B0604020202020204" pitchFamily="34" charset="0"/>
                <a:cs typeface="Arial" panose="020B0604020202020204" pitchFamily="34" charset="0"/>
              </a:rPr>
              <a:t>Sprint</a:t>
            </a:r>
            <a:r>
              <a:rPr lang="en-US" dirty="0">
                <a:latin typeface="Arial" panose="020B0604020202020204" pitchFamily="34" charset="0"/>
                <a:cs typeface="Arial" panose="020B0604020202020204" pitchFamily="34" charset="0"/>
              </a:rPr>
              <a:t>’ of 2 or 3 weeks will be defined. In each Sprint, development team will develop and deliver/deploy tickets or project components. </a:t>
            </a:r>
          </a:p>
          <a:p>
            <a:r>
              <a:rPr lang="en-US" dirty="0">
                <a:latin typeface="Arial" panose="020B0604020202020204" pitchFamily="34" charset="0"/>
                <a:cs typeface="Arial" panose="020B0604020202020204" pitchFamily="34" charset="0"/>
              </a:rPr>
              <a:t>‘</a:t>
            </a:r>
            <a:r>
              <a:rPr lang="en-US" u="sng" dirty="0">
                <a:latin typeface="Arial" panose="020B0604020202020204" pitchFamily="34" charset="0"/>
                <a:cs typeface="Arial" panose="020B0604020202020204" pitchFamily="34" charset="0"/>
              </a:rPr>
              <a:t>Sprint Planning</a:t>
            </a:r>
            <a:r>
              <a:rPr lang="en-US" dirty="0">
                <a:latin typeface="Arial" panose="020B0604020202020204" pitchFamily="34" charset="0"/>
                <a:cs typeface="Arial" panose="020B0604020202020204" pitchFamily="34" charset="0"/>
              </a:rPr>
              <a:t>’ meeting will be conducted, where team will look at the product backlog and decide which tickets/project components can be taken up in next sprint for development. This will be based on BV/CP and ‘</a:t>
            </a:r>
            <a:r>
              <a:rPr lang="en-US" u="sng" dirty="0">
                <a:latin typeface="Arial" panose="020B0604020202020204" pitchFamily="34" charset="0"/>
                <a:cs typeface="Arial" panose="020B0604020202020204" pitchFamily="34" charset="0"/>
              </a:rPr>
              <a:t>Velocity of team</a:t>
            </a:r>
            <a:r>
              <a:rPr lang="en-US" dirty="0">
                <a:latin typeface="Arial" panose="020B0604020202020204" pitchFamily="34" charset="0"/>
                <a:cs typeface="Arial" panose="020B0604020202020204" pitchFamily="34" charset="0"/>
              </a:rPr>
              <a:t>’ i.e. how much they can deliver in single sprint.</a:t>
            </a:r>
          </a:p>
          <a:p>
            <a:r>
              <a:rPr lang="en-US" dirty="0">
                <a:latin typeface="Arial" panose="020B0604020202020204" pitchFamily="34" charset="0"/>
                <a:cs typeface="Arial" panose="020B0604020202020204" pitchFamily="34" charset="0"/>
              </a:rPr>
              <a:t>The user stories, those are taken up by team for the next sprint, will be pulled into ‘</a:t>
            </a:r>
            <a:r>
              <a:rPr lang="en-US" u="sng" dirty="0">
                <a:latin typeface="Arial" panose="020B0604020202020204" pitchFamily="34" charset="0"/>
                <a:cs typeface="Arial" panose="020B0604020202020204" pitchFamily="34" charset="0"/>
              </a:rPr>
              <a:t>Sprint Backlog</a:t>
            </a:r>
            <a:r>
              <a:rPr lang="en-US" dirty="0">
                <a:latin typeface="Arial" panose="020B0604020202020204" pitchFamily="34" charset="0"/>
                <a:cs typeface="Arial" panose="020B0604020202020204" pitchFamily="34" charset="0"/>
              </a:rPr>
              <a:t>’.</a:t>
            </a:r>
          </a:p>
          <a:p>
            <a:r>
              <a:rPr lang="en-US" dirty="0">
                <a:latin typeface="Arial" panose="020B0604020202020204" pitchFamily="34" charset="0"/>
                <a:cs typeface="Arial" panose="020B0604020202020204" pitchFamily="34" charset="0"/>
              </a:rPr>
              <a:t>Scrum Master will conduct a daily team meeting called as ‘</a:t>
            </a:r>
            <a:r>
              <a:rPr lang="en-US" u="sng" dirty="0">
                <a:latin typeface="Arial" panose="020B0604020202020204" pitchFamily="34" charset="0"/>
                <a:cs typeface="Arial" panose="020B0604020202020204" pitchFamily="34" charset="0"/>
              </a:rPr>
              <a:t>Daily Scrum </a:t>
            </a:r>
            <a:r>
              <a:rPr lang="en-US" dirty="0">
                <a:latin typeface="Arial" panose="020B0604020202020204" pitchFamily="34" charset="0"/>
                <a:cs typeface="Arial" panose="020B0604020202020204" pitchFamily="34" charset="0"/>
              </a:rPr>
              <a:t>meeting’ for around 15 min. In this meeting, team will discuss sprint progress, what they are planning to work on today and are there any issues (also called as ‘</a:t>
            </a:r>
            <a:r>
              <a:rPr lang="en-US" u="sng" dirty="0">
                <a:latin typeface="Arial" panose="020B0604020202020204" pitchFamily="34" charset="0"/>
                <a:cs typeface="Arial" panose="020B0604020202020204" pitchFamily="34" charset="0"/>
              </a:rPr>
              <a:t>Impediments</a:t>
            </a:r>
            <a:r>
              <a:rPr lang="en-US" dirty="0">
                <a:latin typeface="Arial" panose="020B0604020202020204" pitchFamily="34" charset="0"/>
                <a:cs typeface="Arial" panose="020B0604020202020204" pitchFamily="34" charset="0"/>
              </a:rPr>
              <a:t>’) that they are facing. Scrum Master will address all the issues being faced by team.</a:t>
            </a:r>
          </a:p>
          <a:p>
            <a:r>
              <a:rPr lang="en-US" dirty="0">
                <a:latin typeface="Arial" panose="020B0604020202020204" pitchFamily="34" charset="0"/>
                <a:cs typeface="Arial" panose="020B0604020202020204" pitchFamily="34" charset="0"/>
              </a:rPr>
              <a:t>At end of Sprint, ‘</a:t>
            </a:r>
            <a:r>
              <a:rPr lang="en-US" u="sng" dirty="0">
                <a:latin typeface="Arial" panose="020B0604020202020204" pitchFamily="34" charset="0"/>
                <a:cs typeface="Arial" panose="020B0604020202020204" pitchFamily="34" charset="0"/>
              </a:rPr>
              <a:t>Sprint Review</a:t>
            </a:r>
            <a:r>
              <a:rPr lang="en-US" dirty="0">
                <a:latin typeface="Arial" panose="020B0604020202020204" pitchFamily="34" charset="0"/>
                <a:cs typeface="Arial" panose="020B0604020202020204" pitchFamily="34" charset="0"/>
              </a:rPr>
              <a:t>’ meeting will be conducted where team will demonstrate the work done in the Sprint to all stakeholders and gather their feedback.</a:t>
            </a:r>
          </a:p>
          <a:p>
            <a:endParaRPr lang="en-US" dirty="0">
              <a:latin typeface="Arial" panose="020B0604020202020204" pitchFamily="34" charset="0"/>
              <a:cs typeface="Arial" panose="020B0604020202020204" pitchFamily="34" charset="0"/>
            </a:endParaRPr>
          </a:p>
          <a:p>
            <a:pPr marL="457200" lvl="1" indent="0">
              <a:buNone/>
            </a:pPr>
            <a:endParaRPr lang="en-US" dirty="0"/>
          </a:p>
          <a:p>
            <a:endParaRPr lang="en-US" dirty="0"/>
          </a:p>
        </p:txBody>
      </p:sp>
      <p:sp>
        <p:nvSpPr>
          <p:cNvPr id="4" name="Slide Number Placeholder 3">
            <a:extLst>
              <a:ext uri="{FF2B5EF4-FFF2-40B4-BE49-F238E27FC236}">
                <a16:creationId xmlns:a16="http://schemas.microsoft.com/office/drawing/2014/main" id="{527C964F-E2D5-D8E7-C513-C47A7E409DF3}"/>
              </a:ext>
            </a:extLst>
          </p:cNvPr>
          <p:cNvSpPr>
            <a:spLocks noGrp="1"/>
          </p:cNvSpPr>
          <p:nvPr>
            <p:ph type="sldNum" sz="quarter" idx="15"/>
          </p:nvPr>
        </p:nvSpPr>
        <p:spPr/>
        <p:txBody>
          <a:bodyPr/>
          <a:lstStyle/>
          <a:p>
            <a:fld id="{18D65601-5AE2-46FC-B138-694DDD2B510D}" type="slidenum">
              <a:rPr lang="en-US" smtClean="0"/>
              <a:pPr/>
              <a:t>8</a:t>
            </a:fld>
            <a:endParaRPr lang="en-US" dirty="0"/>
          </a:p>
        </p:txBody>
      </p:sp>
    </p:spTree>
    <p:extLst>
      <p:ext uri="{BB962C8B-B14F-4D97-AF65-F5344CB8AC3E}">
        <p14:creationId xmlns:p14="http://schemas.microsoft.com/office/powerpoint/2010/main" val="22418422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DEBC60-AA38-5DEF-3160-0CAA68F3D28C}"/>
              </a:ext>
            </a:extLst>
          </p:cNvPr>
          <p:cNvSpPr>
            <a:spLocks noGrp="1"/>
          </p:cNvSpPr>
          <p:nvPr>
            <p:ph type="title"/>
          </p:nvPr>
        </p:nvSpPr>
        <p:spPr>
          <a:xfrm>
            <a:off x="1468815" y="59353"/>
            <a:ext cx="9150675" cy="855048"/>
          </a:xfrm>
        </p:spPr>
        <p:txBody>
          <a:bodyPr/>
          <a:lstStyle/>
          <a:p>
            <a:r>
              <a:rPr lang="en-US" dirty="0">
                <a:latin typeface="Arial" panose="020B0604020202020204" pitchFamily="34" charset="0"/>
                <a:cs typeface="Arial" panose="020B0604020202020204" pitchFamily="34" charset="0"/>
              </a:rPr>
              <a:t>Methods/Approach: (Cont.…)</a:t>
            </a:r>
            <a:endParaRPr lang="en-ZA"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1EBEE570-1B5E-FFD1-485D-D77E4E6FE7C0}"/>
              </a:ext>
            </a:extLst>
          </p:cNvPr>
          <p:cNvSpPr>
            <a:spLocks noGrp="1"/>
          </p:cNvSpPr>
          <p:nvPr>
            <p:ph sz="quarter" idx="12"/>
          </p:nvPr>
        </p:nvSpPr>
        <p:spPr>
          <a:xfrm>
            <a:off x="1450153" y="914402"/>
            <a:ext cx="8552264" cy="5681112"/>
          </a:xfrm>
        </p:spPr>
        <p:txBody>
          <a:bodyPr>
            <a:normAutofit/>
          </a:bodyPr>
          <a:lstStyle/>
          <a:p>
            <a:r>
              <a:rPr lang="en-US" dirty="0">
                <a:latin typeface="Arial" panose="020B0604020202020204" pitchFamily="34" charset="0"/>
                <a:cs typeface="Arial" panose="020B0604020202020204" pitchFamily="34" charset="0"/>
              </a:rPr>
              <a:t>‘</a:t>
            </a:r>
            <a:r>
              <a:rPr lang="en-US" u="sng" dirty="0">
                <a:latin typeface="Arial" panose="020B0604020202020204" pitchFamily="34" charset="0"/>
                <a:cs typeface="Arial" panose="020B0604020202020204" pitchFamily="34" charset="0"/>
              </a:rPr>
              <a:t>Sprint Retrospective</a:t>
            </a:r>
            <a:r>
              <a:rPr lang="en-US" dirty="0">
                <a:latin typeface="Arial" panose="020B0604020202020204" pitchFamily="34" charset="0"/>
                <a:cs typeface="Arial" panose="020B0604020202020204" pitchFamily="34" charset="0"/>
              </a:rPr>
              <a:t>’ meeting will also be conducted at the end of each Sprint, where team will discuss about things like how Sprint went, challenges faced, what went wrong, areas of improvements etc.</a:t>
            </a:r>
          </a:p>
          <a:p>
            <a:r>
              <a:rPr lang="en-US" dirty="0">
                <a:latin typeface="Arial" panose="020B0604020202020204" pitchFamily="34" charset="0"/>
                <a:cs typeface="Arial" panose="020B0604020202020204" pitchFamily="34" charset="0"/>
              </a:rPr>
              <a:t>For each sprint, team will use </a:t>
            </a:r>
            <a:r>
              <a:rPr lang="en-US" u="sng" dirty="0">
                <a:latin typeface="Arial" panose="020B0604020202020204" pitchFamily="34" charset="0"/>
                <a:cs typeface="Arial" panose="020B0604020202020204" pitchFamily="34" charset="0"/>
              </a:rPr>
              <a:t>DOR (Definition of Ready) and DOD (Definition of Done) checklists</a:t>
            </a:r>
            <a:r>
              <a:rPr lang="en-US" dirty="0">
                <a:latin typeface="Arial" panose="020B0604020202020204" pitchFamily="34" charset="0"/>
                <a:cs typeface="Arial" panose="020B0604020202020204" pitchFamily="34" charset="0"/>
              </a:rPr>
              <a:t>.</a:t>
            </a:r>
          </a:p>
          <a:p>
            <a:r>
              <a:rPr lang="en-US" dirty="0">
                <a:latin typeface="Arial" panose="020B0604020202020204" pitchFamily="34" charset="0"/>
                <a:cs typeface="Arial" panose="020B0604020202020204" pitchFamily="34" charset="0"/>
              </a:rPr>
              <a:t>Once the Sprint planning is done and team is going to start the Sprint, the DOR checklist will be used to verify that all the things are complete to start the Sprint (like user stores are sorted, they are filled with BV and CP etc.). </a:t>
            </a:r>
          </a:p>
          <a:p>
            <a:r>
              <a:rPr lang="en-US" dirty="0">
                <a:latin typeface="Arial" panose="020B0604020202020204" pitchFamily="34" charset="0"/>
                <a:cs typeface="Arial" panose="020B0604020202020204" pitchFamily="34" charset="0"/>
              </a:rPr>
              <a:t>After Sprint is complete and review meeting is done, the DOD checklist is used to verify that all the things related to Sprint are complete (like all user stories are completed, no open bugs, testing is done etc.).</a:t>
            </a:r>
          </a:p>
          <a:p>
            <a:r>
              <a:rPr lang="en-US" dirty="0">
                <a:latin typeface="Arial" panose="020B0604020202020204" pitchFamily="34" charset="0"/>
                <a:cs typeface="Arial" panose="020B0604020202020204" pitchFamily="34" charset="0"/>
              </a:rPr>
              <a:t>To manage/track all the support work effectively, JIRA tracking tool will be used. </a:t>
            </a:r>
          </a:p>
          <a:p>
            <a:pPr marL="457200" lvl="1" indent="0">
              <a:buNone/>
            </a:pPr>
            <a:endParaRPr lang="en-US" dirty="0"/>
          </a:p>
          <a:p>
            <a:endParaRPr lang="en-US" dirty="0"/>
          </a:p>
        </p:txBody>
      </p:sp>
      <p:sp>
        <p:nvSpPr>
          <p:cNvPr id="4" name="Slide Number Placeholder 3">
            <a:extLst>
              <a:ext uri="{FF2B5EF4-FFF2-40B4-BE49-F238E27FC236}">
                <a16:creationId xmlns:a16="http://schemas.microsoft.com/office/drawing/2014/main" id="{527C964F-E2D5-D8E7-C513-C47A7E409DF3}"/>
              </a:ext>
            </a:extLst>
          </p:cNvPr>
          <p:cNvSpPr>
            <a:spLocks noGrp="1"/>
          </p:cNvSpPr>
          <p:nvPr>
            <p:ph type="sldNum" sz="quarter" idx="15"/>
          </p:nvPr>
        </p:nvSpPr>
        <p:spPr/>
        <p:txBody>
          <a:bodyPr/>
          <a:lstStyle/>
          <a:p>
            <a:fld id="{18D65601-5AE2-46FC-B138-694DDD2B510D}" type="slidenum">
              <a:rPr lang="en-US" smtClean="0"/>
              <a:pPr/>
              <a:t>9</a:t>
            </a:fld>
            <a:endParaRPr lang="en-US" dirty="0"/>
          </a:p>
        </p:txBody>
      </p:sp>
    </p:spTree>
    <p:extLst>
      <p:ext uri="{BB962C8B-B14F-4D97-AF65-F5344CB8AC3E}">
        <p14:creationId xmlns:p14="http://schemas.microsoft.com/office/powerpoint/2010/main" val="3944789791"/>
      </p:ext>
    </p:extLst>
  </p:cSld>
  <p:clrMapOvr>
    <a:masterClrMapping/>
  </p:clrMapOvr>
</p:sld>
</file>

<file path=ppt/theme/theme1.xml><?xml version="1.0" encoding="utf-8"?>
<a:theme xmlns:a="http://schemas.openxmlformats.org/drawingml/2006/main" name="Custom">
  <a:themeElements>
    <a:clrScheme name="Custom 23">
      <a:dk1>
        <a:sysClr val="windowText" lastClr="000000"/>
      </a:dk1>
      <a:lt1>
        <a:sysClr val="window" lastClr="FFFFFF"/>
      </a:lt1>
      <a:dk2>
        <a:srgbClr val="44546A"/>
      </a:dk2>
      <a:lt2>
        <a:srgbClr val="E7E6E6"/>
      </a:lt2>
      <a:accent1>
        <a:srgbClr val="58696B"/>
      </a:accent1>
      <a:accent2>
        <a:srgbClr val="95B8BF"/>
      </a:accent2>
      <a:accent3>
        <a:srgbClr val="BFD4D9"/>
      </a:accent3>
      <a:accent4>
        <a:srgbClr val="5B4839"/>
      </a:accent4>
      <a:accent5>
        <a:srgbClr val="C3A398"/>
      </a:accent5>
      <a:accent6>
        <a:srgbClr val="CA553E"/>
      </a:accent6>
      <a:hlink>
        <a:srgbClr val="0563C1"/>
      </a:hlink>
      <a:folHlink>
        <a:srgbClr val="954F72"/>
      </a:folHlink>
    </a:clrScheme>
    <a:fontScheme name="Custom 30">
      <a:majorFont>
        <a:latin typeface="Tisa Offc Serif Pro"/>
        <a:ea typeface=""/>
        <a:cs typeface=""/>
      </a:majorFont>
      <a:minorFont>
        <a:latin typeface="Univers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ln>
          <a:solidFill>
            <a:schemeClr val="accent5">
              <a:lumMod val="20000"/>
              <a:lumOff val="80000"/>
            </a:schemeClr>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TM78544816_Win32_SL_V10" id="{8934A6D9-B969-498F-A646-4B502FD69C4E}" vid="{AA78C1C8-456D-41A9-83FC-BC8B9A8EE3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8" ma:contentTypeDescription="Create a new document." ma:contentTypeScope="" ma:versionID="60f5a4f2d2b0abadcf532d48ebf9cb71">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7dd78129e6a1811f84807ad11c65153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FDB7358-0BCB-4DEB-B717-C1D7CC555F05}">
  <ds:schemaRefs>
    <ds:schemaRef ds:uri="http://schemas.microsoft.com/office/2006/metadata/properties"/>
    <ds:schemaRef ds:uri="http://schemas.microsoft.com/office/infopath/2007/PartnerControls"/>
    <ds:schemaRef ds:uri="http://schemas.microsoft.com/sharepoint/v3"/>
    <ds:schemaRef ds:uri="71af3243-3dd4-4a8d-8c0d-dd76da1f02a5"/>
    <ds:schemaRef ds:uri="230e9df3-be65-4c73-a93b-d1236ebd677e"/>
  </ds:schemaRefs>
</ds:datastoreItem>
</file>

<file path=customXml/itemProps2.xml><?xml version="1.0" encoding="utf-8"?>
<ds:datastoreItem xmlns:ds="http://schemas.openxmlformats.org/officeDocument/2006/customXml" ds:itemID="{6DE3707C-8CAB-4302-B7E1-D32E1543E05C}">
  <ds:schemaRefs>
    <ds:schemaRef ds:uri="http://schemas.microsoft.com/sharepoint/v3/contenttype/forms"/>
  </ds:schemaRefs>
</ds:datastoreItem>
</file>

<file path=customXml/itemProps3.xml><?xml version="1.0" encoding="utf-8"?>
<ds:datastoreItem xmlns:ds="http://schemas.openxmlformats.org/officeDocument/2006/customXml" ds:itemID="{B69E9DE5-EFFE-4262-A023-32732F0B666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{CCF5DB51-0A3B-4253-9976-3FBF837C646D}TF3977e381-cba5-49b1-ba43-b5d865517af907ebbda9_win32-372d4d6ae720</Template>
  <TotalTime>984</TotalTime>
  <Words>1195</Words>
  <Application>Microsoft Office PowerPoint</Application>
  <PresentationFormat>Widescreen</PresentationFormat>
  <Paragraphs>108</Paragraphs>
  <Slides>13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Calibri</vt:lpstr>
      <vt:lpstr>Tisa Offc Serif Pro</vt:lpstr>
      <vt:lpstr>Univers Light</vt:lpstr>
      <vt:lpstr>Wingdings</vt:lpstr>
      <vt:lpstr>Custom</vt:lpstr>
      <vt:lpstr>RP Applications Support</vt:lpstr>
      <vt:lpstr>Agenda</vt:lpstr>
      <vt:lpstr>Situation/Problem/Opportunity</vt:lpstr>
      <vt:lpstr>Purpose Statement (Goals)</vt:lpstr>
      <vt:lpstr>Project Objectives:</vt:lpstr>
      <vt:lpstr>Success Criteria:</vt:lpstr>
      <vt:lpstr>Methods/Approach:</vt:lpstr>
      <vt:lpstr>Methods/Approach: (Cont.…)</vt:lpstr>
      <vt:lpstr>Methods/Approach: (Cont.…)</vt:lpstr>
      <vt:lpstr>Resources:</vt:lpstr>
      <vt:lpstr>Risks and Dependencies:</vt:lpstr>
      <vt:lpstr>Concluding Points:</vt:lpstr>
      <vt:lpstr>Thank You !!!</vt:lpstr>
    </vt:vector>
  </TitlesOfParts>
  <Company>CHHJ</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GCOS Application Porting From Mainframe to IBMi </dc:title>
  <dc:creator>Uday Hadap</dc:creator>
  <cp:lastModifiedBy>Uday Hadap</cp:lastModifiedBy>
  <cp:revision>29</cp:revision>
  <dcterms:created xsi:type="dcterms:W3CDTF">2025-07-16T05:08:41Z</dcterms:created>
  <dcterms:modified xsi:type="dcterms:W3CDTF">2025-09-06T12:53:27Z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