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8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74" r:id="rId14"/>
    <p:sldId id="275" r:id="rId15"/>
    <p:sldId id="27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375D0-A55F-4AB6-9DE8-1123945B74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A7C2F5-0242-406D-8B61-D89E92B7492D}">
      <dgm:prSet phldrT="[Text]"/>
      <dgm:spPr/>
      <dgm:t>
        <a:bodyPr/>
        <a:lstStyle/>
        <a:p>
          <a:r>
            <a:rPr lang="en-US" dirty="0"/>
            <a:t>Requirements</a:t>
          </a:r>
          <a:endParaRPr lang="en-IN" dirty="0"/>
        </a:p>
      </dgm:t>
    </dgm:pt>
    <dgm:pt modelId="{6DC25EE6-400A-453F-86B4-27985AA81B96}" type="parTrans" cxnId="{9E986121-1478-4309-A08C-AE22E98FA1AB}">
      <dgm:prSet/>
      <dgm:spPr/>
      <dgm:t>
        <a:bodyPr/>
        <a:lstStyle/>
        <a:p>
          <a:endParaRPr lang="en-IN"/>
        </a:p>
      </dgm:t>
    </dgm:pt>
    <dgm:pt modelId="{B27918D5-5B59-4EB3-9224-5BDFABA3DC9D}" type="sibTrans" cxnId="{9E986121-1478-4309-A08C-AE22E98FA1AB}">
      <dgm:prSet/>
      <dgm:spPr/>
      <dgm:t>
        <a:bodyPr/>
        <a:lstStyle/>
        <a:p>
          <a:endParaRPr lang="en-IN"/>
        </a:p>
      </dgm:t>
    </dgm:pt>
    <dgm:pt modelId="{1E3E681B-5CBD-439B-9090-856D4B02E698}">
      <dgm:prSet phldrT="[Text]"/>
      <dgm:spPr/>
      <dgm:t>
        <a:bodyPr/>
        <a:lstStyle/>
        <a:p>
          <a:r>
            <a:rPr lang="en-US" dirty="0"/>
            <a:t>Design</a:t>
          </a:r>
          <a:endParaRPr lang="en-IN" dirty="0"/>
        </a:p>
      </dgm:t>
    </dgm:pt>
    <dgm:pt modelId="{1C421675-2493-4FC2-A776-CE4ACA635E84}" type="parTrans" cxnId="{4CB38DF9-696B-4460-B1BF-27DC0B5EEC8B}">
      <dgm:prSet/>
      <dgm:spPr/>
      <dgm:t>
        <a:bodyPr/>
        <a:lstStyle/>
        <a:p>
          <a:endParaRPr lang="en-IN"/>
        </a:p>
      </dgm:t>
    </dgm:pt>
    <dgm:pt modelId="{E64EF4EB-37FC-4194-B24B-ACEE7461A4FD}" type="sibTrans" cxnId="{4CB38DF9-696B-4460-B1BF-27DC0B5EEC8B}">
      <dgm:prSet/>
      <dgm:spPr/>
      <dgm:t>
        <a:bodyPr/>
        <a:lstStyle/>
        <a:p>
          <a:endParaRPr lang="en-IN"/>
        </a:p>
      </dgm:t>
    </dgm:pt>
    <dgm:pt modelId="{D32E5B50-ABE0-4A1E-BBAF-6B5D9EDA3D7F}">
      <dgm:prSet phldrT="[Text]"/>
      <dgm:spPr/>
      <dgm:t>
        <a:bodyPr/>
        <a:lstStyle/>
        <a:p>
          <a:r>
            <a:rPr lang="en-US" dirty="0"/>
            <a:t>Development</a:t>
          </a:r>
          <a:endParaRPr lang="en-IN" dirty="0"/>
        </a:p>
      </dgm:t>
    </dgm:pt>
    <dgm:pt modelId="{646184B2-7FBD-434E-8C46-36F4C7696DCB}" type="parTrans" cxnId="{42DFAAFC-E513-48B3-94F3-8ED41F785367}">
      <dgm:prSet/>
      <dgm:spPr/>
      <dgm:t>
        <a:bodyPr/>
        <a:lstStyle/>
        <a:p>
          <a:endParaRPr lang="en-IN"/>
        </a:p>
      </dgm:t>
    </dgm:pt>
    <dgm:pt modelId="{A35A9E28-6C1A-446A-B002-A4AE1AA60DF8}" type="sibTrans" cxnId="{42DFAAFC-E513-48B3-94F3-8ED41F785367}">
      <dgm:prSet/>
      <dgm:spPr/>
      <dgm:t>
        <a:bodyPr/>
        <a:lstStyle/>
        <a:p>
          <a:endParaRPr lang="en-IN"/>
        </a:p>
      </dgm:t>
    </dgm:pt>
    <dgm:pt modelId="{9DD54C1B-A901-4457-95B8-9574645C7E12}">
      <dgm:prSet phldrT="[Text]"/>
      <dgm:spPr/>
      <dgm:t>
        <a:bodyPr/>
        <a:lstStyle/>
        <a:p>
          <a:r>
            <a:rPr lang="en-US" dirty="0"/>
            <a:t>Test</a:t>
          </a:r>
          <a:endParaRPr lang="en-IN" dirty="0"/>
        </a:p>
      </dgm:t>
    </dgm:pt>
    <dgm:pt modelId="{21B2239F-F5C8-44DB-845F-6F107B662651}" type="parTrans" cxnId="{1D807125-E019-47AB-BF31-64C291852825}">
      <dgm:prSet/>
      <dgm:spPr/>
      <dgm:t>
        <a:bodyPr/>
        <a:lstStyle/>
        <a:p>
          <a:endParaRPr lang="en-IN"/>
        </a:p>
      </dgm:t>
    </dgm:pt>
    <dgm:pt modelId="{F6177F8D-A039-4193-83F3-3D89C9D3ECB7}" type="sibTrans" cxnId="{1D807125-E019-47AB-BF31-64C291852825}">
      <dgm:prSet/>
      <dgm:spPr/>
      <dgm:t>
        <a:bodyPr/>
        <a:lstStyle/>
        <a:p>
          <a:endParaRPr lang="en-IN"/>
        </a:p>
      </dgm:t>
    </dgm:pt>
    <dgm:pt modelId="{56FD8F88-B2B2-4D83-9100-51C87B78D8B7}">
      <dgm:prSet phldrT="[Text]"/>
      <dgm:spPr/>
      <dgm:t>
        <a:bodyPr/>
        <a:lstStyle/>
        <a:p>
          <a:r>
            <a:rPr lang="en-US" dirty="0"/>
            <a:t>Deploy</a:t>
          </a:r>
          <a:endParaRPr lang="en-IN" dirty="0"/>
        </a:p>
      </dgm:t>
    </dgm:pt>
    <dgm:pt modelId="{E80147D7-342A-4803-AC3C-DAD89394D6B7}" type="parTrans" cxnId="{846FCA72-1789-46C4-A43E-78B48DADA5CF}">
      <dgm:prSet/>
      <dgm:spPr/>
      <dgm:t>
        <a:bodyPr/>
        <a:lstStyle/>
        <a:p>
          <a:endParaRPr lang="en-IN"/>
        </a:p>
      </dgm:t>
    </dgm:pt>
    <dgm:pt modelId="{DB88953F-B09C-4989-B6DB-991FC1E69CBF}" type="sibTrans" cxnId="{846FCA72-1789-46C4-A43E-78B48DADA5CF}">
      <dgm:prSet/>
      <dgm:spPr/>
      <dgm:t>
        <a:bodyPr/>
        <a:lstStyle/>
        <a:p>
          <a:endParaRPr lang="en-IN"/>
        </a:p>
      </dgm:t>
    </dgm:pt>
    <dgm:pt modelId="{EFFB7BFF-3431-400B-B612-430D155CAA11}">
      <dgm:prSet phldrT="[Text]"/>
      <dgm:spPr/>
      <dgm:t>
        <a:bodyPr/>
        <a:lstStyle/>
        <a:p>
          <a:r>
            <a:rPr lang="en-US" dirty="0"/>
            <a:t>Maintenance</a:t>
          </a:r>
          <a:endParaRPr lang="en-IN" dirty="0"/>
        </a:p>
      </dgm:t>
    </dgm:pt>
    <dgm:pt modelId="{BF32D21B-E4A1-497D-A7AC-A59E743158A9}" type="parTrans" cxnId="{373BE487-7DB7-4C42-BBFC-FB936609FB12}">
      <dgm:prSet/>
      <dgm:spPr/>
      <dgm:t>
        <a:bodyPr/>
        <a:lstStyle/>
        <a:p>
          <a:endParaRPr lang="en-IN"/>
        </a:p>
      </dgm:t>
    </dgm:pt>
    <dgm:pt modelId="{28706D67-BF71-468A-A90A-E30B629FF2A8}" type="sibTrans" cxnId="{373BE487-7DB7-4C42-BBFC-FB936609FB12}">
      <dgm:prSet/>
      <dgm:spPr/>
      <dgm:t>
        <a:bodyPr/>
        <a:lstStyle/>
        <a:p>
          <a:endParaRPr lang="en-IN"/>
        </a:p>
      </dgm:t>
    </dgm:pt>
    <dgm:pt modelId="{BE4D99EB-C690-402E-8132-93D40870542D}" type="pres">
      <dgm:prSet presAssocID="{F1E375D0-A55F-4AB6-9DE8-1123945B74A1}" presName="Name0" presStyleCnt="0">
        <dgm:presLayoutVars>
          <dgm:dir/>
          <dgm:resizeHandles val="exact"/>
        </dgm:presLayoutVars>
      </dgm:prSet>
      <dgm:spPr/>
    </dgm:pt>
    <dgm:pt modelId="{0CEBC366-56EA-4F2D-A11E-112C2BA4C6FA}" type="pres">
      <dgm:prSet presAssocID="{A1A7C2F5-0242-406D-8B61-D89E92B7492D}" presName="node" presStyleLbl="node1" presStyleIdx="0" presStyleCnt="6">
        <dgm:presLayoutVars>
          <dgm:bulletEnabled val="1"/>
        </dgm:presLayoutVars>
      </dgm:prSet>
      <dgm:spPr/>
    </dgm:pt>
    <dgm:pt modelId="{007FECEE-4F2B-4865-8A10-931547C9EE78}" type="pres">
      <dgm:prSet presAssocID="{B27918D5-5B59-4EB3-9224-5BDFABA3DC9D}" presName="sibTrans" presStyleLbl="sibTrans2D1" presStyleIdx="0" presStyleCnt="5"/>
      <dgm:spPr/>
    </dgm:pt>
    <dgm:pt modelId="{92127297-A175-4128-BD72-57EA6A683F4F}" type="pres">
      <dgm:prSet presAssocID="{B27918D5-5B59-4EB3-9224-5BDFABA3DC9D}" presName="connectorText" presStyleLbl="sibTrans2D1" presStyleIdx="0" presStyleCnt="5"/>
      <dgm:spPr/>
    </dgm:pt>
    <dgm:pt modelId="{6685EE6B-91FC-4D32-9301-8F1DCBB0DF12}" type="pres">
      <dgm:prSet presAssocID="{1E3E681B-5CBD-439B-9090-856D4B02E698}" presName="node" presStyleLbl="node1" presStyleIdx="1" presStyleCnt="6">
        <dgm:presLayoutVars>
          <dgm:bulletEnabled val="1"/>
        </dgm:presLayoutVars>
      </dgm:prSet>
      <dgm:spPr/>
    </dgm:pt>
    <dgm:pt modelId="{AA61F81F-CF2E-4A93-ADD5-8A95B77C2C5A}" type="pres">
      <dgm:prSet presAssocID="{E64EF4EB-37FC-4194-B24B-ACEE7461A4FD}" presName="sibTrans" presStyleLbl="sibTrans2D1" presStyleIdx="1" presStyleCnt="5"/>
      <dgm:spPr/>
    </dgm:pt>
    <dgm:pt modelId="{CEC14090-7074-4A4B-96D8-9C5D7BA5D993}" type="pres">
      <dgm:prSet presAssocID="{E64EF4EB-37FC-4194-B24B-ACEE7461A4FD}" presName="connectorText" presStyleLbl="sibTrans2D1" presStyleIdx="1" presStyleCnt="5"/>
      <dgm:spPr/>
    </dgm:pt>
    <dgm:pt modelId="{43A9F33C-CEEE-470E-BA65-60397C9F0365}" type="pres">
      <dgm:prSet presAssocID="{D32E5B50-ABE0-4A1E-BBAF-6B5D9EDA3D7F}" presName="node" presStyleLbl="node1" presStyleIdx="2" presStyleCnt="6">
        <dgm:presLayoutVars>
          <dgm:bulletEnabled val="1"/>
        </dgm:presLayoutVars>
      </dgm:prSet>
      <dgm:spPr/>
    </dgm:pt>
    <dgm:pt modelId="{09B437E6-81D1-4A3C-BB9B-973B0BEABBE7}" type="pres">
      <dgm:prSet presAssocID="{A35A9E28-6C1A-446A-B002-A4AE1AA60DF8}" presName="sibTrans" presStyleLbl="sibTrans2D1" presStyleIdx="2" presStyleCnt="5"/>
      <dgm:spPr/>
    </dgm:pt>
    <dgm:pt modelId="{A82F3377-CFB9-4A0C-9FD5-EA4DAE6BD702}" type="pres">
      <dgm:prSet presAssocID="{A35A9E28-6C1A-446A-B002-A4AE1AA60DF8}" presName="connectorText" presStyleLbl="sibTrans2D1" presStyleIdx="2" presStyleCnt="5"/>
      <dgm:spPr/>
    </dgm:pt>
    <dgm:pt modelId="{C402DEFF-BBF2-4DF6-9632-E5CD92C72DD3}" type="pres">
      <dgm:prSet presAssocID="{9DD54C1B-A901-4457-95B8-9574645C7E12}" presName="node" presStyleLbl="node1" presStyleIdx="3" presStyleCnt="6">
        <dgm:presLayoutVars>
          <dgm:bulletEnabled val="1"/>
        </dgm:presLayoutVars>
      </dgm:prSet>
      <dgm:spPr/>
    </dgm:pt>
    <dgm:pt modelId="{F1872850-A661-4BAF-806C-FB52AE927923}" type="pres">
      <dgm:prSet presAssocID="{F6177F8D-A039-4193-83F3-3D89C9D3ECB7}" presName="sibTrans" presStyleLbl="sibTrans2D1" presStyleIdx="3" presStyleCnt="5"/>
      <dgm:spPr/>
    </dgm:pt>
    <dgm:pt modelId="{AA82C520-945C-4590-A93D-47D278A08D8A}" type="pres">
      <dgm:prSet presAssocID="{F6177F8D-A039-4193-83F3-3D89C9D3ECB7}" presName="connectorText" presStyleLbl="sibTrans2D1" presStyleIdx="3" presStyleCnt="5"/>
      <dgm:spPr/>
    </dgm:pt>
    <dgm:pt modelId="{13CDA22E-FB67-498A-8F8A-618C3D6FB51A}" type="pres">
      <dgm:prSet presAssocID="{56FD8F88-B2B2-4D83-9100-51C87B78D8B7}" presName="node" presStyleLbl="node1" presStyleIdx="4" presStyleCnt="6">
        <dgm:presLayoutVars>
          <dgm:bulletEnabled val="1"/>
        </dgm:presLayoutVars>
      </dgm:prSet>
      <dgm:spPr/>
    </dgm:pt>
    <dgm:pt modelId="{BFB6F90C-DC81-4430-832D-EB4EC39A4BB2}" type="pres">
      <dgm:prSet presAssocID="{DB88953F-B09C-4989-B6DB-991FC1E69CBF}" presName="sibTrans" presStyleLbl="sibTrans2D1" presStyleIdx="4" presStyleCnt="5"/>
      <dgm:spPr/>
    </dgm:pt>
    <dgm:pt modelId="{9F0F85FD-1E1A-43A5-B1E1-329C59571F08}" type="pres">
      <dgm:prSet presAssocID="{DB88953F-B09C-4989-B6DB-991FC1E69CBF}" presName="connectorText" presStyleLbl="sibTrans2D1" presStyleIdx="4" presStyleCnt="5"/>
      <dgm:spPr/>
    </dgm:pt>
    <dgm:pt modelId="{AF46541A-72C4-419B-9281-370C06CCA071}" type="pres">
      <dgm:prSet presAssocID="{EFFB7BFF-3431-400B-B612-430D155CAA11}" presName="node" presStyleLbl="node1" presStyleIdx="5" presStyleCnt="6">
        <dgm:presLayoutVars>
          <dgm:bulletEnabled val="1"/>
        </dgm:presLayoutVars>
      </dgm:prSet>
      <dgm:spPr/>
    </dgm:pt>
  </dgm:ptLst>
  <dgm:cxnLst>
    <dgm:cxn modelId="{E4802806-CA06-405F-92FD-C1A2351F3D61}" type="presOf" srcId="{A1A7C2F5-0242-406D-8B61-D89E92B7492D}" destId="{0CEBC366-56EA-4F2D-A11E-112C2BA4C6FA}" srcOrd="0" destOrd="0" presId="urn:microsoft.com/office/officeart/2005/8/layout/process1"/>
    <dgm:cxn modelId="{B1B3000C-3566-4B8E-96F3-5A84604E971B}" type="presOf" srcId="{1E3E681B-5CBD-439B-9090-856D4B02E698}" destId="{6685EE6B-91FC-4D32-9301-8F1DCBB0DF12}" srcOrd="0" destOrd="0" presId="urn:microsoft.com/office/officeart/2005/8/layout/process1"/>
    <dgm:cxn modelId="{A95EEE19-9744-4E0A-AA3C-A94127A0A10E}" type="presOf" srcId="{9DD54C1B-A901-4457-95B8-9574645C7E12}" destId="{C402DEFF-BBF2-4DF6-9632-E5CD92C72DD3}" srcOrd="0" destOrd="0" presId="urn:microsoft.com/office/officeart/2005/8/layout/process1"/>
    <dgm:cxn modelId="{851CB61E-F124-46AC-9235-0B4E0C961D30}" type="presOf" srcId="{B27918D5-5B59-4EB3-9224-5BDFABA3DC9D}" destId="{92127297-A175-4128-BD72-57EA6A683F4F}" srcOrd="1" destOrd="0" presId="urn:microsoft.com/office/officeart/2005/8/layout/process1"/>
    <dgm:cxn modelId="{9E986121-1478-4309-A08C-AE22E98FA1AB}" srcId="{F1E375D0-A55F-4AB6-9DE8-1123945B74A1}" destId="{A1A7C2F5-0242-406D-8B61-D89E92B7492D}" srcOrd="0" destOrd="0" parTransId="{6DC25EE6-400A-453F-86B4-27985AA81B96}" sibTransId="{B27918D5-5B59-4EB3-9224-5BDFABA3DC9D}"/>
    <dgm:cxn modelId="{1D807125-E019-47AB-BF31-64C291852825}" srcId="{F1E375D0-A55F-4AB6-9DE8-1123945B74A1}" destId="{9DD54C1B-A901-4457-95B8-9574645C7E12}" srcOrd="3" destOrd="0" parTransId="{21B2239F-F5C8-44DB-845F-6F107B662651}" sibTransId="{F6177F8D-A039-4193-83F3-3D89C9D3ECB7}"/>
    <dgm:cxn modelId="{B1DFDB2C-53AB-4420-8632-1B78B91E0ECE}" type="presOf" srcId="{F1E375D0-A55F-4AB6-9DE8-1123945B74A1}" destId="{BE4D99EB-C690-402E-8132-93D40870542D}" srcOrd="0" destOrd="0" presId="urn:microsoft.com/office/officeart/2005/8/layout/process1"/>
    <dgm:cxn modelId="{9E413C3F-3F41-4867-81FA-E7103997B20A}" type="presOf" srcId="{A35A9E28-6C1A-446A-B002-A4AE1AA60DF8}" destId="{A82F3377-CFB9-4A0C-9FD5-EA4DAE6BD702}" srcOrd="1" destOrd="0" presId="urn:microsoft.com/office/officeart/2005/8/layout/process1"/>
    <dgm:cxn modelId="{D9CE2B61-DB88-454F-A44B-DB0D848E362C}" type="presOf" srcId="{E64EF4EB-37FC-4194-B24B-ACEE7461A4FD}" destId="{AA61F81F-CF2E-4A93-ADD5-8A95B77C2C5A}" srcOrd="0" destOrd="0" presId="urn:microsoft.com/office/officeart/2005/8/layout/process1"/>
    <dgm:cxn modelId="{E41F3D44-B544-40E9-A174-C9FAA9114F29}" type="presOf" srcId="{F6177F8D-A039-4193-83F3-3D89C9D3ECB7}" destId="{AA82C520-945C-4590-A93D-47D278A08D8A}" srcOrd="1" destOrd="0" presId="urn:microsoft.com/office/officeart/2005/8/layout/process1"/>
    <dgm:cxn modelId="{B62E0952-D957-413D-BF38-8A0AC4F3D62D}" type="presOf" srcId="{EFFB7BFF-3431-400B-B612-430D155CAA11}" destId="{AF46541A-72C4-419B-9281-370C06CCA071}" srcOrd="0" destOrd="0" presId="urn:microsoft.com/office/officeart/2005/8/layout/process1"/>
    <dgm:cxn modelId="{846FCA72-1789-46C4-A43E-78B48DADA5CF}" srcId="{F1E375D0-A55F-4AB6-9DE8-1123945B74A1}" destId="{56FD8F88-B2B2-4D83-9100-51C87B78D8B7}" srcOrd="4" destOrd="0" parTransId="{E80147D7-342A-4803-AC3C-DAD89394D6B7}" sibTransId="{DB88953F-B09C-4989-B6DB-991FC1E69CBF}"/>
    <dgm:cxn modelId="{1095CE56-9836-4D32-97D5-CBC60B5751B7}" type="presOf" srcId="{DB88953F-B09C-4989-B6DB-991FC1E69CBF}" destId="{BFB6F90C-DC81-4430-832D-EB4EC39A4BB2}" srcOrd="0" destOrd="0" presId="urn:microsoft.com/office/officeart/2005/8/layout/process1"/>
    <dgm:cxn modelId="{556D0A81-6DA5-4B44-9736-815302C94194}" type="presOf" srcId="{56FD8F88-B2B2-4D83-9100-51C87B78D8B7}" destId="{13CDA22E-FB67-498A-8F8A-618C3D6FB51A}" srcOrd="0" destOrd="0" presId="urn:microsoft.com/office/officeart/2005/8/layout/process1"/>
    <dgm:cxn modelId="{373BE487-7DB7-4C42-BBFC-FB936609FB12}" srcId="{F1E375D0-A55F-4AB6-9DE8-1123945B74A1}" destId="{EFFB7BFF-3431-400B-B612-430D155CAA11}" srcOrd="5" destOrd="0" parTransId="{BF32D21B-E4A1-497D-A7AC-A59E743158A9}" sibTransId="{28706D67-BF71-468A-A90A-E30B629FF2A8}"/>
    <dgm:cxn modelId="{08D9409F-CC0C-4FB8-9A50-A37C29EF1C7D}" type="presOf" srcId="{B27918D5-5B59-4EB3-9224-5BDFABA3DC9D}" destId="{007FECEE-4F2B-4865-8A10-931547C9EE78}" srcOrd="0" destOrd="0" presId="urn:microsoft.com/office/officeart/2005/8/layout/process1"/>
    <dgm:cxn modelId="{E789BFAA-77F2-43E9-9352-75A37872BADB}" type="presOf" srcId="{E64EF4EB-37FC-4194-B24B-ACEE7461A4FD}" destId="{CEC14090-7074-4A4B-96D8-9C5D7BA5D993}" srcOrd="1" destOrd="0" presId="urn:microsoft.com/office/officeart/2005/8/layout/process1"/>
    <dgm:cxn modelId="{3FF151B5-9631-4742-9116-F4E645906B6C}" type="presOf" srcId="{F6177F8D-A039-4193-83F3-3D89C9D3ECB7}" destId="{F1872850-A661-4BAF-806C-FB52AE927923}" srcOrd="0" destOrd="0" presId="urn:microsoft.com/office/officeart/2005/8/layout/process1"/>
    <dgm:cxn modelId="{A37228D7-3A5F-4720-AE8A-736251D63AB7}" type="presOf" srcId="{D32E5B50-ABE0-4A1E-BBAF-6B5D9EDA3D7F}" destId="{43A9F33C-CEEE-470E-BA65-60397C9F0365}" srcOrd="0" destOrd="0" presId="urn:microsoft.com/office/officeart/2005/8/layout/process1"/>
    <dgm:cxn modelId="{F48472D7-D223-40C5-9236-36B89198C642}" type="presOf" srcId="{A35A9E28-6C1A-446A-B002-A4AE1AA60DF8}" destId="{09B437E6-81D1-4A3C-BB9B-973B0BEABBE7}" srcOrd="0" destOrd="0" presId="urn:microsoft.com/office/officeart/2005/8/layout/process1"/>
    <dgm:cxn modelId="{9FC872E1-63FB-44ED-B102-D6B6698F2898}" type="presOf" srcId="{DB88953F-B09C-4989-B6DB-991FC1E69CBF}" destId="{9F0F85FD-1E1A-43A5-B1E1-329C59571F08}" srcOrd="1" destOrd="0" presId="urn:microsoft.com/office/officeart/2005/8/layout/process1"/>
    <dgm:cxn modelId="{4CB38DF9-696B-4460-B1BF-27DC0B5EEC8B}" srcId="{F1E375D0-A55F-4AB6-9DE8-1123945B74A1}" destId="{1E3E681B-5CBD-439B-9090-856D4B02E698}" srcOrd="1" destOrd="0" parTransId="{1C421675-2493-4FC2-A776-CE4ACA635E84}" sibTransId="{E64EF4EB-37FC-4194-B24B-ACEE7461A4FD}"/>
    <dgm:cxn modelId="{42DFAAFC-E513-48B3-94F3-8ED41F785367}" srcId="{F1E375D0-A55F-4AB6-9DE8-1123945B74A1}" destId="{D32E5B50-ABE0-4A1E-BBAF-6B5D9EDA3D7F}" srcOrd="2" destOrd="0" parTransId="{646184B2-7FBD-434E-8C46-36F4C7696DCB}" sibTransId="{A35A9E28-6C1A-446A-B002-A4AE1AA60DF8}"/>
    <dgm:cxn modelId="{27BC9F19-B6BC-45CF-AEF7-35D0DECDE4DC}" type="presParOf" srcId="{BE4D99EB-C690-402E-8132-93D40870542D}" destId="{0CEBC366-56EA-4F2D-A11E-112C2BA4C6FA}" srcOrd="0" destOrd="0" presId="urn:microsoft.com/office/officeart/2005/8/layout/process1"/>
    <dgm:cxn modelId="{641A7F5C-9341-4E20-9C2B-3618F917C19F}" type="presParOf" srcId="{BE4D99EB-C690-402E-8132-93D40870542D}" destId="{007FECEE-4F2B-4865-8A10-931547C9EE78}" srcOrd="1" destOrd="0" presId="urn:microsoft.com/office/officeart/2005/8/layout/process1"/>
    <dgm:cxn modelId="{98890701-6564-49E9-A391-0D48C1C4A34F}" type="presParOf" srcId="{007FECEE-4F2B-4865-8A10-931547C9EE78}" destId="{92127297-A175-4128-BD72-57EA6A683F4F}" srcOrd="0" destOrd="0" presId="urn:microsoft.com/office/officeart/2005/8/layout/process1"/>
    <dgm:cxn modelId="{4E244826-C23B-4955-A62B-DCA486FBED1B}" type="presParOf" srcId="{BE4D99EB-C690-402E-8132-93D40870542D}" destId="{6685EE6B-91FC-4D32-9301-8F1DCBB0DF12}" srcOrd="2" destOrd="0" presId="urn:microsoft.com/office/officeart/2005/8/layout/process1"/>
    <dgm:cxn modelId="{BC821EAB-2F97-48FA-9DEC-F531B89EEABB}" type="presParOf" srcId="{BE4D99EB-C690-402E-8132-93D40870542D}" destId="{AA61F81F-CF2E-4A93-ADD5-8A95B77C2C5A}" srcOrd="3" destOrd="0" presId="urn:microsoft.com/office/officeart/2005/8/layout/process1"/>
    <dgm:cxn modelId="{C6E14343-ED10-4A31-82F9-059ED85B2BD4}" type="presParOf" srcId="{AA61F81F-CF2E-4A93-ADD5-8A95B77C2C5A}" destId="{CEC14090-7074-4A4B-96D8-9C5D7BA5D993}" srcOrd="0" destOrd="0" presId="urn:microsoft.com/office/officeart/2005/8/layout/process1"/>
    <dgm:cxn modelId="{13A46245-7431-4A3C-9864-7C7D359E8D4A}" type="presParOf" srcId="{BE4D99EB-C690-402E-8132-93D40870542D}" destId="{43A9F33C-CEEE-470E-BA65-60397C9F0365}" srcOrd="4" destOrd="0" presId="urn:microsoft.com/office/officeart/2005/8/layout/process1"/>
    <dgm:cxn modelId="{B756C1AB-9E04-42C0-B9AF-FE57B127AD7A}" type="presParOf" srcId="{BE4D99EB-C690-402E-8132-93D40870542D}" destId="{09B437E6-81D1-4A3C-BB9B-973B0BEABBE7}" srcOrd="5" destOrd="0" presId="urn:microsoft.com/office/officeart/2005/8/layout/process1"/>
    <dgm:cxn modelId="{0EC39783-54A8-4F47-AB8A-34A7186BD35E}" type="presParOf" srcId="{09B437E6-81D1-4A3C-BB9B-973B0BEABBE7}" destId="{A82F3377-CFB9-4A0C-9FD5-EA4DAE6BD702}" srcOrd="0" destOrd="0" presId="urn:microsoft.com/office/officeart/2005/8/layout/process1"/>
    <dgm:cxn modelId="{9C6CC7DF-853E-4B34-B1B2-232C76E449EB}" type="presParOf" srcId="{BE4D99EB-C690-402E-8132-93D40870542D}" destId="{C402DEFF-BBF2-4DF6-9632-E5CD92C72DD3}" srcOrd="6" destOrd="0" presId="urn:microsoft.com/office/officeart/2005/8/layout/process1"/>
    <dgm:cxn modelId="{09ADEF69-A2E8-4041-907F-F6C7CAA998C6}" type="presParOf" srcId="{BE4D99EB-C690-402E-8132-93D40870542D}" destId="{F1872850-A661-4BAF-806C-FB52AE927923}" srcOrd="7" destOrd="0" presId="urn:microsoft.com/office/officeart/2005/8/layout/process1"/>
    <dgm:cxn modelId="{7CB1D609-CC14-4A1E-99A2-7BF2FA6ADF9D}" type="presParOf" srcId="{F1872850-A661-4BAF-806C-FB52AE927923}" destId="{AA82C520-945C-4590-A93D-47D278A08D8A}" srcOrd="0" destOrd="0" presId="urn:microsoft.com/office/officeart/2005/8/layout/process1"/>
    <dgm:cxn modelId="{6BFF678D-3340-420D-AA6E-581C90BD9570}" type="presParOf" srcId="{BE4D99EB-C690-402E-8132-93D40870542D}" destId="{13CDA22E-FB67-498A-8F8A-618C3D6FB51A}" srcOrd="8" destOrd="0" presId="urn:microsoft.com/office/officeart/2005/8/layout/process1"/>
    <dgm:cxn modelId="{5338EFDB-949C-47E3-9549-83336C11029F}" type="presParOf" srcId="{BE4D99EB-C690-402E-8132-93D40870542D}" destId="{BFB6F90C-DC81-4430-832D-EB4EC39A4BB2}" srcOrd="9" destOrd="0" presId="urn:microsoft.com/office/officeart/2005/8/layout/process1"/>
    <dgm:cxn modelId="{F1A41B13-A873-4A75-8F32-C627BF087736}" type="presParOf" srcId="{BFB6F90C-DC81-4430-832D-EB4EC39A4BB2}" destId="{9F0F85FD-1E1A-43A5-B1E1-329C59571F08}" srcOrd="0" destOrd="0" presId="urn:microsoft.com/office/officeart/2005/8/layout/process1"/>
    <dgm:cxn modelId="{004E2AB3-341A-4ADD-BA5B-68C309B29328}" type="presParOf" srcId="{BE4D99EB-C690-402E-8132-93D40870542D}" destId="{AF46541A-72C4-419B-9281-370C06CCA071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BC366-56EA-4F2D-A11E-112C2BA4C6FA}">
      <dsp:nvSpPr>
        <dsp:cNvPr id="0" name=""/>
        <dsp:cNvSpPr/>
      </dsp:nvSpPr>
      <dsp:spPr>
        <a:xfrm>
          <a:off x="0" y="1539985"/>
          <a:ext cx="1200150" cy="720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Requirements</a:t>
          </a:r>
          <a:endParaRPr lang="en-IN" sz="1400" kern="1200" dirty="0"/>
        </a:p>
      </dsp:txBody>
      <dsp:txXfrm>
        <a:off x="21091" y="1561076"/>
        <a:ext cx="1157968" cy="677908"/>
      </dsp:txXfrm>
    </dsp:sp>
    <dsp:sp modelId="{007FECEE-4F2B-4865-8A10-931547C9EE78}">
      <dsp:nvSpPr>
        <dsp:cNvPr id="0" name=""/>
        <dsp:cNvSpPr/>
      </dsp:nvSpPr>
      <dsp:spPr>
        <a:xfrm>
          <a:off x="1320164" y="1751211"/>
          <a:ext cx="254431" cy="29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1320164" y="1810738"/>
        <a:ext cx="178102" cy="178583"/>
      </dsp:txXfrm>
    </dsp:sp>
    <dsp:sp modelId="{6685EE6B-91FC-4D32-9301-8F1DCBB0DF12}">
      <dsp:nvSpPr>
        <dsp:cNvPr id="0" name=""/>
        <dsp:cNvSpPr/>
      </dsp:nvSpPr>
      <dsp:spPr>
        <a:xfrm>
          <a:off x="1680209" y="1539985"/>
          <a:ext cx="1200150" cy="720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Design</a:t>
          </a:r>
          <a:endParaRPr lang="en-IN" sz="1400" kern="1200" dirty="0"/>
        </a:p>
      </dsp:txBody>
      <dsp:txXfrm>
        <a:off x="1701300" y="1561076"/>
        <a:ext cx="1157968" cy="677908"/>
      </dsp:txXfrm>
    </dsp:sp>
    <dsp:sp modelId="{AA61F81F-CF2E-4A93-ADD5-8A95B77C2C5A}">
      <dsp:nvSpPr>
        <dsp:cNvPr id="0" name=""/>
        <dsp:cNvSpPr/>
      </dsp:nvSpPr>
      <dsp:spPr>
        <a:xfrm>
          <a:off x="3000374" y="1751211"/>
          <a:ext cx="254431" cy="29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3000374" y="1810738"/>
        <a:ext cx="178102" cy="178583"/>
      </dsp:txXfrm>
    </dsp:sp>
    <dsp:sp modelId="{43A9F33C-CEEE-470E-BA65-60397C9F0365}">
      <dsp:nvSpPr>
        <dsp:cNvPr id="0" name=""/>
        <dsp:cNvSpPr/>
      </dsp:nvSpPr>
      <dsp:spPr>
        <a:xfrm>
          <a:off x="3360419" y="1539985"/>
          <a:ext cx="1200150" cy="720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Development</a:t>
          </a:r>
          <a:endParaRPr lang="en-IN" sz="1400" kern="1200" dirty="0"/>
        </a:p>
      </dsp:txBody>
      <dsp:txXfrm>
        <a:off x="3381510" y="1561076"/>
        <a:ext cx="1157968" cy="677908"/>
      </dsp:txXfrm>
    </dsp:sp>
    <dsp:sp modelId="{09B437E6-81D1-4A3C-BB9B-973B0BEABBE7}">
      <dsp:nvSpPr>
        <dsp:cNvPr id="0" name=""/>
        <dsp:cNvSpPr/>
      </dsp:nvSpPr>
      <dsp:spPr>
        <a:xfrm>
          <a:off x="4680584" y="1751211"/>
          <a:ext cx="254431" cy="29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4680584" y="1810738"/>
        <a:ext cx="178102" cy="178583"/>
      </dsp:txXfrm>
    </dsp:sp>
    <dsp:sp modelId="{C402DEFF-BBF2-4DF6-9632-E5CD92C72DD3}">
      <dsp:nvSpPr>
        <dsp:cNvPr id="0" name=""/>
        <dsp:cNvSpPr/>
      </dsp:nvSpPr>
      <dsp:spPr>
        <a:xfrm>
          <a:off x="5040629" y="1539985"/>
          <a:ext cx="1200150" cy="720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Test</a:t>
          </a:r>
          <a:endParaRPr lang="en-IN" sz="1400" kern="1200" dirty="0"/>
        </a:p>
      </dsp:txBody>
      <dsp:txXfrm>
        <a:off x="5061720" y="1561076"/>
        <a:ext cx="1157968" cy="677908"/>
      </dsp:txXfrm>
    </dsp:sp>
    <dsp:sp modelId="{F1872850-A661-4BAF-806C-FB52AE927923}">
      <dsp:nvSpPr>
        <dsp:cNvPr id="0" name=""/>
        <dsp:cNvSpPr/>
      </dsp:nvSpPr>
      <dsp:spPr>
        <a:xfrm>
          <a:off x="6360795" y="1751211"/>
          <a:ext cx="254431" cy="29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6360795" y="1810738"/>
        <a:ext cx="178102" cy="178583"/>
      </dsp:txXfrm>
    </dsp:sp>
    <dsp:sp modelId="{13CDA22E-FB67-498A-8F8A-618C3D6FB51A}">
      <dsp:nvSpPr>
        <dsp:cNvPr id="0" name=""/>
        <dsp:cNvSpPr/>
      </dsp:nvSpPr>
      <dsp:spPr>
        <a:xfrm>
          <a:off x="6720840" y="1539985"/>
          <a:ext cx="1200150" cy="720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Deploy</a:t>
          </a:r>
          <a:endParaRPr lang="en-IN" sz="1400" kern="1200" dirty="0"/>
        </a:p>
      </dsp:txBody>
      <dsp:txXfrm>
        <a:off x="6741931" y="1561076"/>
        <a:ext cx="1157968" cy="677908"/>
      </dsp:txXfrm>
    </dsp:sp>
    <dsp:sp modelId="{BFB6F90C-DC81-4430-832D-EB4EC39A4BB2}">
      <dsp:nvSpPr>
        <dsp:cNvPr id="0" name=""/>
        <dsp:cNvSpPr/>
      </dsp:nvSpPr>
      <dsp:spPr>
        <a:xfrm>
          <a:off x="8041005" y="1751211"/>
          <a:ext cx="254431" cy="297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100" kern="1200"/>
        </a:p>
      </dsp:txBody>
      <dsp:txXfrm>
        <a:off x="8041005" y="1810738"/>
        <a:ext cx="178102" cy="178583"/>
      </dsp:txXfrm>
    </dsp:sp>
    <dsp:sp modelId="{AF46541A-72C4-419B-9281-370C06CCA071}">
      <dsp:nvSpPr>
        <dsp:cNvPr id="0" name=""/>
        <dsp:cNvSpPr/>
      </dsp:nvSpPr>
      <dsp:spPr>
        <a:xfrm>
          <a:off x="8401050" y="1539985"/>
          <a:ext cx="1200150" cy="720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Maintenance</a:t>
          </a:r>
          <a:endParaRPr lang="en-IN" sz="1400" kern="1200" dirty="0"/>
        </a:p>
      </dsp:txBody>
      <dsp:txXfrm>
        <a:off x="8422141" y="1561076"/>
        <a:ext cx="1157968" cy="67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1C89-AC0D-4BFF-9223-D3157C1DDC5B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A2-C585-48BF-BF8C-C21FDC051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A52079-6997-47B8-B262-4ED5D2EA2D74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38998-10EA-455D-8FDC-3EBC7E198582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78FF3-85EA-48E5-8D8C-1DB156807E49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F94F13-1676-4B68-A383-661B657F6E63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B83234-995D-4149-8E1E-BC120E9070D5}" type="datetime1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extreme close up of line chart graphic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3262"/>
            <a:ext cx="12191980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Aditya Singh 		Date: 05-07-2025</a:t>
            </a: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4480"/>
            <a:ext cx="9601200" cy="43129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People: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Analyst- 1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Manager- 1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Developer- 3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Tester- 2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Frame: 12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 Gathering- 1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Design-1-2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– 4-5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– 2-3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Deployment- 1 months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Budget – 50 Lac.</a:t>
            </a:r>
          </a:p>
        </p:txBody>
      </p:sp>
    </p:spTree>
    <p:extLst>
      <p:ext uri="{BB962C8B-B14F-4D97-AF65-F5344CB8AC3E}">
        <p14:creationId xmlns:p14="http://schemas.microsoft.com/office/powerpoint/2010/main" val="267025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Risk/Dependencies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Miscommunication- Training , Project Management.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Incomplete requirement gathering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risk- Changing  Requirement, Incomplete Requirement.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risk- Technical Skill, Data Security, Outdated Technology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risk- Cost Over-runs, ROI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related risk- Project Timeline, User Adoption &amp; Requirement Conflict.</a:t>
            </a:r>
          </a:p>
        </p:txBody>
      </p:sp>
    </p:spTree>
    <p:extLst>
      <p:ext uri="{BB962C8B-B14F-4D97-AF65-F5344CB8AC3E}">
        <p14:creationId xmlns:p14="http://schemas.microsoft.com/office/powerpoint/2010/main" val="218244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1F5E-C5B6-47DC-97F1-518A5E1F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ED0A-860D-44E0-8466-8C21DCAD6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party tool</a:t>
            </a:r>
          </a:p>
          <a:p>
            <a:r>
              <a:rPr lang="en-US" dirty="0"/>
              <a:t>Vendors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358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Thank You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Registration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user can register in the app by giving their name, e-mail, phone number, and password. So that they can use the features of the app.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Requirement Gathering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User can upload gathered details on the app so that it can accessible to every user of the app.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 Task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user can see the task assigned to them and manage it according to the given timeline.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 their pipeline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Salesperson can see their pipeline and make strategies according to their requirement.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 Meetings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user can manage their meetings with the clients or seniors.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1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Duplications of Requirement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Users upload the same requirement many times which takes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a lot of time.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Management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user has no access to see contact information of the user.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Stage of Cases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salesperson cannot able to track their respective cases on the app.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didn’t able to generate performance report of their employees.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Built-in telephony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App didn't able to provide a individual employees cases details.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Time-Saving: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we are able to eliminate duplicity then we can save a lot of time which helps to increase the efficiency of employees.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If the employees are able to see the contact information of another employee then it is easy to contact them which helps to make better communication between them.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Transparency: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is very necessary to create transparency in the process so that employee can track their respective cases.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Performance: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should be able to provide the report of the employees performance.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1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4956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project is to enhance the features of the app so that employee can easily manage their task, make contact and review their performance.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Free Flow of Communication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Every employee can contact with each other and discuss their query.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Requirement management: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 the requirement or cases so that it can easily accessible to the every employee who are working on it.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Maintain Transparency: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should able to maintain transparency so that employees can see the stage of the employee.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Track Performance: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Employer can track the performance of employee so that they can provide incentives and give them some suggestions on their performance.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Time Saving: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Easy communication and availability of detailed requirements can save the time of employee.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US" dirty="0"/>
              <a:t> Criteria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Availability of Requirement: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should remove the duplicate requirement by prompting message of the available requirement to the person who uploading the document.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User information: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All user’s information should be easily manageable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 generation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 app should generate a report on the performance of the employees.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Built-in telephony: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app should have built in telephony so that they can contact with each other easily.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Tracking of Cases: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should provide transparency of the process so that employee can track their respective cases.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6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DFBDBA-7925-4E04-A787-0136ABB80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977691"/>
              </p:ext>
            </p:extLst>
          </p:nvPr>
        </p:nvGraphicFramePr>
        <p:xfrm>
          <a:off x="1371600" y="2067339"/>
          <a:ext cx="9601200" cy="380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01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53D1-A198-4D4A-AD32-A394DF02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0478"/>
          </a:xfrm>
        </p:spPr>
        <p:txBody>
          <a:bodyPr/>
          <a:lstStyle/>
          <a:p>
            <a:r>
              <a:rPr lang="en-US" dirty="0"/>
              <a:t>Approaches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3E59-942C-418B-93BB-9813FB7D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6278"/>
            <a:ext cx="9601200" cy="41711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Gathering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 management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Documents to follow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 to use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request handling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477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A38F-9A2C-42E5-9013-4C4B1FFCB4F6}">
  <ds:schemaRefs>
    <ds:schemaRef ds:uri="http://purl.org/dc/elements/1.1/"/>
    <ds:schemaRef ds:uri="16c05727-aa75-4e4a-9b5f-8a80a1165891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 design</Template>
  <TotalTime>0</TotalTime>
  <Words>649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Wingdings</vt:lpstr>
      <vt:lpstr>Crop</vt:lpstr>
      <vt:lpstr>Smart CRM</vt:lpstr>
      <vt:lpstr>Situation</vt:lpstr>
      <vt:lpstr>Problems</vt:lpstr>
      <vt:lpstr>Opportunity</vt:lpstr>
      <vt:lpstr>Goal:   The purpose of this project is to enhance the features of the app so that employee can easily manage their task, make contact and review their performance.</vt:lpstr>
      <vt:lpstr>Objectives</vt:lpstr>
      <vt:lpstr>Success Criteria</vt:lpstr>
      <vt:lpstr>Methods</vt:lpstr>
      <vt:lpstr>Approaches</vt:lpstr>
      <vt:lpstr>Resources </vt:lpstr>
      <vt:lpstr>Risk/Dependencies</vt:lpstr>
      <vt:lpstr>Dependencies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2025-01-15T17:13:27Z</dcterms:created>
  <dcterms:modified xsi:type="dcterms:W3CDTF">2025-07-14T16:17:17Z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