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addSld delSld modSld">
      <pc:chgData name="Suman Samaiya" userId="af51154774c903ab" providerId="LiveId" clId="{654E0DC0-7AA8-457B-BC06-DB878219DC58}" dt="2025-09-16T07:39:27.355" v="1529" actId="20577"/>
      <pc:docMkLst>
        <pc:docMk/>
      </pc:docMkLst>
      <pc:sldChg chg="modSp mod">
        <pc:chgData name="Suman Samaiya" userId="af51154774c903ab" providerId="LiveId" clId="{654E0DC0-7AA8-457B-BC06-DB878219DC58}" dt="2025-09-12T18:38:46.388" v="1488" actId="20577"/>
        <pc:sldMkLst>
          <pc:docMk/>
          <pc:sldMk cId="3584294844" sldId="257"/>
        </pc:sldMkLst>
        <pc:spChg chg="mod">
          <ac:chgData name="Suman Samaiya" userId="af51154774c903ab" providerId="LiveId" clId="{654E0DC0-7AA8-457B-BC06-DB878219DC58}" dt="2025-09-04T19:41:52.455" v="1141" actId="404"/>
          <ac:spMkLst>
            <pc:docMk/>
            <pc:sldMk cId="3584294844" sldId="257"/>
            <ac:spMk id="2" creationId="{537F11F2-62E5-C600-B489-A3CBA115932E}"/>
          </ac:spMkLst>
        </pc:spChg>
        <pc:spChg chg="mod">
          <ac:chgData name="Suman Samaiya" userId="af51154774c903ab" providerId="LiveId" clId="{654E0DC0-7AA8-457B-BC06-DB878219DC58}" dt="2025-09-12T18:38:46.388" v="1488" actId="20577"/>
          <ac:spMkLst>
            <pc:docMk/>
            <pc:sldMk cId="3584294844" sldId="257"/>
            <ac:spMk id="4" creationId="{6DDF816B-FCD0-92A7-CAEC-74DFDCB58272}"/>
          </ac:spMkLst>
        </pc:spChg>
      </pc:sldChg>
      <pc:sldChg chg="modSp del mod">
        <pc:chgData name="Suman Samaiya" userId="af51154774c903ab" providerId="LiveId" clId="{654E0DC0-7AA8-457B-BC06-DB878219DC58}" dt="2025-09-04T19:42:08.369" v="1145" actId="2696"/>
        <pc:sldMkLst>
          <pc:docMk/>
          <pc:sldMk cId="3009679589" sldId="258"/>
        </pc:sldMkLst>
      </pc:sldChg>
      <pc:sldChg chg="modSp mod">
        <pc:chgData name="Suman Samaiya" userId="af51154774c903ab" providerId="LiveId" clId="{654E0DC0-7AA8-457B-BC06-DB878219DC58}" dt="2025-09-12T16:55:41.335" v="1391" actId="113"/>
        <pc:sldMkLst>
          <pc:docMk/>
          <pc:sldMk cId="3508129176" sldId="259"/>
        </pc:sldMkLst>
        <pc:spChg chg="mod">
          <ac:chgData name="Suman Samaiya" userId="af51154774c903ab" providerId="LiveId" clId="{654E0DC0-7AA8-457B-BC06-DB878219DC58}" dt="2025-09-04T19:42:14.329" v="1148" actId="404"/>
          <ac:spMkLst>
            <pc:docMk/>
            <pc:sldMk cId="3508129176" sldId="259"/>
            <ac:spMk id="2" creationId="{777D0FF4-E7A7-E946-1AB3-9D75FDE750C8}"/>
          </ac:spMkLst>
        </pc:spChg>
        <pc:spChg chg="mod">
          <ac:chgData name="Suman Samaiya" userId="af51154774c903ab" providerId="LiveId" clId="{654E0DC0-7AA8-457B-BC06-DB878219DC58}" dt="2025-09-12T16:55:41.335" v="1391" actId="113"/>
          <ac:spMkLst>
            <pc:docMk/>
            <pc:sldMk cId="3508129176" sldId="259"/>
            <ac:spMk id="5" creationId="{BA7634CE-8EED-A7F9-1496-9EA126585511}"/>
          </ac:spMkLst>
        </pc:spChg>
      </pc:sldChg>
      <pc:sldChg chg="addSp delSp modSp mod">
        <pc:chgData name="Suman Samaiya" userId="af51154774c903ab" providerId="LiveId" clId="{654E0DC0-7AA8-457B-BC06-DB878219DC58}" dt="2025-09-15T14:50:21.156" v="1520" actId="20577"/>
        <pc:sldMkLst>
          <pc:docMk/>
          <pc:sldMk cId="1726379282" sldId="260"/>
        </pc:sldMkLst>
        <pc:spChg chg="mod">
          <ac:chgData name="Suman Samaiya" userId="af51154774c903ab" providerId="LiveId" clId="{654E0DC0-7AA8-457B-BC06-DB878219DC58}" dt="2025-09-04T19:48:17.817" v="1185" actId="404"/>
          <ac:spMkLst>
            <pc:docMk/>
            <pc:sldMk cId="1726379282" sldId="260"/>
            <ac:spMk id="2" creationId="{1A5B943A-A3EE-399A-7447-048E337F066E}"/>
          </ac:spMkLst>
        </pc:spChg>
        <pc:spChg chg="add mod">
          <ac:chgData name="Suman Samaiya" userId="af51154774c903ab" providerId="LiveId" clId="{654E0DC0-7AA8-457B-BC06-DB878219DC58}" dt="2025-09-15T14:50:21.156" v="1520" actId="20577"/>
          <ac:spMkLst>
            <pc:docMk/>
            <pc:sldMk cId="1726379282" sldId="260"/>
            <ac:spMk id="5" creationId="{31EAAA94-0D95-17AB-65C6-E1208D525AE1}"/>
          </ac:spMkLst>
        </pc:spChg>
      </pc:sldChg>
      <pc:sldChg chg="modSp del mod">
        <pc:chgData name="Suman Samaiya" userId="af51154774c903ab" providerId="LiveId" clId="{654E0DC0-7AA8-457B-BC06-DB878219DC58}" dt="2025-09-04T19:50:04.983" v="1213" actId="2696"/>
        <pc:sldMkLst>
          <pc:docMk/>
          <pc:sldMk cId="4084446069" sldId="261"/>
        </pc:sldMkLst>
      </pc:sldChg>
      <pc:sldChg chg="modSp mod">
        <pc:chgData name="Suman Samaiya" userId="af51154774c903ab" providerId="LiveId" clId="{654E0DC0-7AA8-457B-BC06-DB878219DC58}" dt="2025-09-04T19:56:02.708" v="1316"/>
        <pc:sldMkLst>
          <pc:docMk/>
          <pc:sldMk cId="2107852104" sldId="262"/>
        </pc:sldMkLst>
        <pc:spChg chg="mod">
          <ac:chgData name="Suman Samaiya" userId="af51154774c903ab" providerId="LiveId" clId="{654E0DC0-7AA8-457B-BC06-DB878219DC58}" dt="2025-09-04T19:54:09.176" v="1288" actId="14100"/>
          <ac:spMkLst>
            <pc:docMk/>
            <pc:sldMk cId="2107852104" sldId="262"/>
            <ac:spMk id="2" creationId="{E54A6E3D-67BC-05AD-0634-C3AECD7C9335}"/>
          </ac:spMkLst>
        </pc:spChg>
        <pc:spChg chg="mod">
          <ac:chgData name="Suman Samaiya" userId="af51154774c903ab" providerId="LiveId" clId="{654E0DC0-7AA8-457B-BC06-DB878219DC58}" dt="2025-09-04T19:56:02.708" v="1316"/>
          <ac:spMkLst>
            <pc:docMk/>
            <pc:sldMk cId="2107852104" sldId="262"/>
            <ac:spMk id="4" creationId="{171F90DA-D5CA-8897-5E04-23DFA43E06D3}"/>
          </ac:spMkLst>
        </pc:spChg>
      </pc:sldChg>
      <pc:sldChg chg="modSp del mod">
        <pc:chgData name="Suman Samaiya" userId="af51154774c903ab" providerId="LiveId" clId="{654E0DC0-7AA8-457B-BC06-DB878219DC58}" dt="2025-09-04T19:59:02.230" v="1332" actId="2696"/>
        <pc:sldMkLst>
          <pc:docMk/>
          <pc:sldMk cId="3059062498" sldId="263"/>
        </pc:sldMkLst>
      </pc:sldChg>
      <pc:sldChg chg="modSp mod">
        <pc:chgData name="Suman Samaiya" userId="af51154774c903ab" providerId="LiveId" clId="{654E0DC0-7AA8-457B-BC06-DB878219DC58}" dt="2025-09-16T07:39:27.355" v="1529" actId="20577"/>
        <pc:sldMkLst>
          <pc:docMk/>
          <pc:sldMk cId="1623565425" sldId="264"/>
        </pc:sldMkLst>
        <pc:spChg chg="mod">
          <ac:chgData name="Suman Samaiya" userId="af51154774c903ab" providerId="LiveId" clId="{654E0DC0-7AA8-457B-BC06-DB878219DC58}" dt="2025-09-15T14:23:20.782" v="1513" actId="113"/>
          <ac:spMkLst>
            <pc:docMk/>
            <pc:sldMk cId="1623565425" sldId="264"/>
            <ac:spMk id="2" creationId="{B9477623-8E7C-3BA5-7629-DC866B06414D}"/>
          </ac:spMkLst>
        </pc:spChg>
        <pc:spChg chg="mod">
          <ac:chgData name="Suman Samaiya" userId="af51154774c903ab" providerId="LiveId" clId="{654E0DC0-7AA8-457B-BC06-DB878219DC58}" dt="2025-09-16T07:39:27.355" v="1529" actId="20577"/>
          <ac:spMkLst>
            <pc:docMk/>
            <pc:sldMk cId="1623565425" sldId="264"/>
            <ac:spMk id="3" creationId="{2ED57E6B-3AD7-7CE4-484A-350D835CF429}"/>
          </ac:spMkLst>
        </pc:spChg>
      </pc:sldChg>
      <pc:sldChg chg="delSp modSp new mod">
        <pc:chgData name="Suman Samaiya" userId="af51154774c903ab" providerId="LiveId" clId="{654E0DC0-7AA8-457B-BC06-DB878219DC58}" dt="2025-09-04T19:57:03.918" v="1329" actId="403"/>
        <pc:sldMkLst>
          <pc:docMk/>
          <pc:sldMk cId="1098793541" sldId="265"/>
        </pc:sldMkLst>
        <pc:spChg chg="mod">
          <ac:chgData name="Suman Samaiya" userId="af51154774c903ab" providerId="LiveId" clId="{654E0DC0-7AA8-457B-BC06-DB878219DC58}" dt="2025-09-04T19:57:03.918" v="1329" actId="403"/>
          <ac:spMkLst>
            <pc:docMk/>
            <pc:sldMk cId="1098793541" sldId="265"/>
            <ac:spMk id="3" creationId="{F1BC351C-D144-7860-A6D3-D8E329AB24E0}"/>
          </ac:spMkLst>
        </pc:spChg>
      </pc:sldChg>
      <pc:sldChg chg="new del">
        <pc:chgData name="Suman Samaiya" userId="af51154774c903ab" providerId="LiveId" clId="{654E0DC0-7AA8-457B-BC06-DB878219DC58}" dt="2025-09-04T18:29:08.153" v="99" actId="680"/>
        <pc:sldMkLst>
          <pc:docMk/>
          <pc:sldMk cId="345017874" sldId="266"/>
        </pc:sldMkLst>
      </pc:sldChg>
      <pc:sldChg chg="delSp modSp new mod">
        <pc:chgData name="Suman Samaiya" userId="af51154774c903ab" providerId="LiveId" clId="{654E0DC0-7AA8-457B-BC06-DB878219DC58}" dt="2025-09-04T19:57:19.525" v="1331" actId="404"/>
        <pc:sldMkLst>
          <pc:docMk/>
          <pc:sldMk cId="2382630711" sldId="266"/>
        </pc:sldMkLst>
        <pc:spChg chg="mod">
          <ac:chgData name="Suman Samaiya" userId="af51154774c903ab" providerId="LiveId" clId="{654E0DC0-7AA8-457B-BC06-DB878219DC58}" dt="2025-09-04T19:57:19.525" v="1331" actId="404"/>
          <ac:spMkLst>
            <pc:docMk/>
            <pc:sldMk cId="2382630711" sldId="266"/>
            <ac:spMk id="3" creationId="{CDF00E38-CC8D-255F-E668-9CB5FB2C4474}"/>
          </ac:spMkLst>
        </pc:spChg>
      </pc:sldChg>
      <pc:sldChg chg="addSp delSp modSp new mod">
        <pc:chgData name="Suman Samaiya" userId="af51154774c903ab" providerId="LiveId" clId="{654E0DC0-7AA8-457B-BC06-DB878219DC58}" dt="2025-09-04T20:00:09.080" v="1340" actId="27636"/>
        <pc:sldMkLst>
          <pc:docMk/>
          <pc:sldMk cId="529021112" sldId="267"/>
        </pc:sldMkLst>
        <pc:spChg chg="mod">
          <ac:chgData name="Suman Samaiya" userId="af51154774c903ab" providerId="LiveId" clId="{654E0DC0-7AA8-457B-BC06-DB878219DC58}" dt="2025-09-04T20:00:09.080" v="1340" actId="27636"/>
          <ac:spMkLst>
            <pc:docMk/>
            <pc:sldMk cId="529021112" sldId="267"/>
            <ac:spMk id="3" creationId="{DB6EC26D-F9C0-E721-670F-F151D7AA54EE}"/>
          </ac:spMkLst>
        </pc:spChg>
      </pc:sldChg>
      <pc:sldChg chg="addSp delSp modSp new del mod">
        <pc:chgData name="Suman Samaiya" userId="af51154774c903ab" providerId="LiveId" clId="{654E0DC0-7AA8-457B-BC06-DB878219DC58}" dt="2025-09-04T19:09:37.885" v="786" actId="2696"/>
        <pc:sldMkLst>
          <pc:docMk/>
          <pc:sldMk cId="3133531304" sldId="267"/>
        </pc:sldMkLst>
      </pc:sldChg>
      <pc:sldChg chg="addSp modSp new mod">
        <pc:chgData name="Suman Samaiya" userId="af51154774c903ab" providerId="LiveId" clId="{654E0DC0-7AA8-457B-BC06-DB878219DC58}" dt="2025-09-04T19:51:59.259" v="1231" actId="6549"/>
        <pc:sldMkLst>
          <pc:docMk/>
          <pc:sldMk cId="2536103151" sldId="268"/>
        </pc:sldMkLst>
        <pc:spChg chg="mod">
          <ac:chgData name="Suman Samaiya" userId="af51154774c903ab" providerId="LiveId" clId="{654E0DC0-7AA8-457B-BC06-DB878219DC58}" dt="2025-09-04T19:35:24.150" v="1048" actId="403"/>
          <ac:spMkLst>
            <pc:docMk/>
            <pc:sldMk cId="2536103151" sldId="268"/>
            <ac:spMk id="2" creationId="{3A685988-D6BF-3983-4F93-9294E982B836}"/>
          </ac:spMkLst>
        </pc:spChg>
        <pc:spChg chg="mod">
          <ac:chgData name="Suman Samaiya" userId="af51154774c903ab" providerId="LiveId" clId="{654E0DC0-7AA8-457B-BC06-DB878219DC58}" dt="2025-09-04T19:51:59.259" v="1231" actId="6549"/>
          <ac:spMkLst>
            <pc:docMk/>
            <pc:sldMk cId="2536103151" sldId="268"/>
            <ac:spMk id="3" creationId="{031E2254-05C2-FA27-CB02-BB3F3BD26985}"/>
          </ac:spMkLst>
        </pc:spChg>
      </pc:sldChg>
      <pc:sldChg chg="addSp delSp modSp new mod">
        <pc:chgData name="Suman Samaiya" userId="af51154774c903ab" providerId="LiveId" clId="{654E0DC0-7AA8-457B-BC06-DB878219DC58}" dt="2025-09-04T19:59:35.931" v="1334" actId="1076"/>
        <pc:sldMkLst>
          <pc:docMk/>
          <pc:sldMk cId="4040598112" sldId="269"/>
        </pc:sldMkLst>
        <pc:spChg chg="mod">
          <ac:chgData name="Suman Samaiya" userId="af51154774c903ab" providerId="LiveId" clId="{654E0DC0-7AA8-457B-BC06-DB878219DC58}" dt="2025-09-04T19:25:11.482" v="1017" actId="27636"/>
          <ac:spMkLst>
            <pc:docMk/>
            <pc:sldMk cId="4040598112" sldId="269"/>
            <ac:spMk id="2" creationId="{A462B7F4-E010-B9AA-E96B-1576552E27FE}"/>
          </ac:spMkLst>
        </pc:spChg>
        <pc:spChg chg="add mod">
          <ac:chgData name="Suman Samaiya" userId="af51154774c903ab" providerId="LiveId" clId="{654E0DC0-7AA8-457B-BC06-DB878219DC58}" dt="2025-09-04T19:59:35.931" v="1334" actId="1076"/>
          <ac:spMkLst>
            <pc:docMk/>
            <pc:sldMk cId="4040598112" sldId="269"/>
            <ac:spMk id="4" creationId="{AD674232-C6AE-7E0C-2555-19FD685E4D28}"/>
          </ac:spMkLst>
        </pc:spChg>
      </pc:sldChg>
      <pc:sldChg chg="delSp modSp new mod">
        <pc:chgData name="Suman Samaiya" userId="af51154774c903ab" providerId="LiveId" clId="{654E0DC0-7AA8-457B-BC06-DB878219DC58}" dt="2025-09-04T19:52:33.236" v="1256" actId="20577"/>
        <pc:sldMkLst>
          <pc:docMk/>
          <pc:sldMk cId="2751825628" sldId="270"/>
        </pc:sldMkLst>
        <pc:spChg chg="mod">
          <ac:chgData name="Suman Samaiya" userId="af51154774c903ab" providerId="LiveId" clId="{654E0DC0-7AA8-457B-BC06-DB878219DC58}" dt="2025-09-04T19:52:33.236" v="1256" actId="20577"/>
          <ac:spMkLst>
            <pc:docMk/>
            <pc:sldMk cId="2751825628" sldId="270"/>
            <ac:spMk id="3" creationId="{8B6F6994-EB33-83DF-560C-559F02D0B62C}"/>
          </ac:spMkLst>
        </pc:spChg>
      </pc:sldChg>
      <pc:sldChg chg="delSp modSp new mod">
        <pc:chgData name="Suman Samaiya" userId="af51154774c903ab" providerId="LiveId" clId="{654E0DC0-7AA8-457B-BC06-DB878219DC58}" dt="2025-09-04T19:37:49.192" v="1103" actId="403"/>
        <pc:sldMkLst>
          <pc:docMk/>
          <pc:sldMk cId="3399787061" sldId="271"/>
        </pc:sldMkLst>
        <pc:spChg chg="mod">
          <ac:chgData name="Suman Samaiya" userId="af51154774c903ab" providerId="LiveId" clId="{654E0DC0-7AA8-457B-BC06-DB878219DC58}" dt="2025-09-04T19:37:49.192" v="1103" actId="403"/>
          <ac:spMkLst>
            <pc:docMk/>
            <pc:sldMk cId="3399787061" sldId="271"/>
            <ac:spMk id="3" creationId="{E4590814-DC50-2811-2022-E68500815401}"/>
          </ac:spMkLst>
        </pc:spChg>
      </pc:sldChg>
    </pc:docChg>
  </pc:docChgLst>
  <pc:docChgLst>
    <pc:chgData name="Suman Samaiya" userId="af51154774c903ab" providerId="LiveId" clId="{ED6B417F-B5C4-40CE-A945-B8844EBCC4F1}"/>
    <pc:docChg chg="undo custSel addSld modSld">
      <pc:chgData name="Suman Samaiya" userId="af51154774c903ab" providerId="LiveId" clId="{ED6B417F-B5C4-40CE-A945-B8844EBCC4F1}" dt="2025-08-27T19:04:38.098" v="897" actId="680"/>
      <pc:docMkLst>
        <pc:docMk/>
      </pc:docMkLst>
      <pc:sldChg chg="modSp mod">
        <pc:chgData name="Suman Samaiya" userId="af51154774c903ab" providerId="LiveId" clId="{ED6B417F-B5C4-40CE-A945-B8844EBCC4F1}" dt="2025-08-27T17:52:58.861" v="13" actId="2711"/>
        <pc:sldMkLst>
          <pc:docMk/>
          <pc:sldMk cId="3584294844" sldId="257"/>
        </pc:sldMkLst>
        <pc:spChg chg="mod">
          <ac:chgData name="Suman Samaiya" userId="af51154774c903ab" providerId="LiveId" clId="{ED6B417F-B5C4-40CE-A945-B8844EBCC4F1}" dt="2025-08-27T17:52:58.861" v="13" actId="2711"/>
          <ac:spMkLst>
            <pc:docMk/>
            <pc:sldMk cId="3584294844" sldId="257"/>
            <ac:spMk id="2" creationId="{537F11F2-62E5-C600-B489-A3CBA115932E}"/>
          </ac:spMkLst>
        </pc:spChg>
      </pc:sldChg>
      <pc:sldChg chg="modSp new mod">
        <pc:chgData name="Suman Samaiya" userId="af51154774c903ab" providerId="LiveId" clId="{ED6B417F-B5C4-40CE-A945-B8844EBCC4F1}" dt="2025-08-27T17:54:45.962" v="23" actId="2710"/>
        <pc:sldMkLst>
          <pc:docMk/>
          <pc:sldMk cId="3009679589" sldId="258"/>
        </pc:sldMkLst>
      </pc:sldChg>
      <pc:sldChg chg="addSp delSp modSp new mod">
        <pc:chgData name="Suman Samaiya" userId="af51154774c903ab" providerId="LiveId" clId="{ED6B417F-B5C4-40CE-A945-B8844EBCC4F1}" dt="2025-08-27T18:10:58.821" v="78" actId="12"/>
        <pc:sldMkLst>
          <pc:docMk/>
          <pc:sldMk cId="3508129176" sldId="259"/>
        </pc:sldMkLst>
        <pc:spChg chg="mod">
          <ac:chgData name="Suman Samaiya" userId="af51154774c903ab" providerId="LiveId" clId="{ED6B417F-B5C4-40CE-A945-B8844EBCC4F1}" dt="2025-08-27T18:00:50.754" v="28" actId="255"/>
          <ac:spMkLst>
            <pc:docMk/>
            <pc:sldMk cId="3508129176" sldId="259"/>
            <ac:spMk id="2" creationId="{777D0FF4-E7A7-E946-1AB3-9D75FDE750C8}"/>
          </ac:spMkLst>
        </pc:spChg>
        <pc:spChg chg="add mod">
          <ac:chgData name="Suman Samaiya" userId="af51154774c903ab" providerId="LiveId" clId="{ED6B417F-B5C4-40CE-A945-B8844EBCC4F1}" dt="2025-08-27T18:10:58.821" v="78" actId="12"/>
          <ac:spMkLst>
            <pc:docMk/>
            <pc:sldMk cId="3508129176" sldId="259"/>
            <ac:spMk id="5" creationId="{BA7634CE-8EED-A7F9-1496-9EA126585511}"/>
          </ac:spMkLst>
        </pc:spChg>
      </pc:sldChg>
      <pc:sldChg chg="modSp new mod">
        <pc:chgData name="Suman Samaiya" userId="af51154774c903ab" providerId="LiveId" clId="{ED6B417F-B5C4-40CE-A945-B8844EBCC4F1}" dt="2025-08-27T18:33:14.070" v="98" actId="20577"/>
        <pc:sldMkLst>
          <pc:docMk/>
          <pc:sldMk cId="1726379282" sldId="260"/>
        </pc:sldMkLst>
        <pc:spChg chg="mod">
          <ac:chgData name="Suman Samaiya" userId="af51154774c903ab" providerId="LiveId" clId="{ED6B417F-B5C4-40CE-A945-B8844EBCC4F1}" dt="2025-08-27T18:04:15.515" v="54" actId="113"/>
          <ac:spMkLst>
            <pc:docMk/>
            <pc:sldMk cId="1726379282" sldId="260"/>
            <ac:spMk id="2" creationId="{1A5B943A-A3EE-399A-7447-048E337F066E}"/>
          </ac:spMkLst>
        </pc:spChg>
      </pc:sldChg>
      <pc:sldChg chg="addSp delSp modSp new mod">
        <pc:chgData name="Suman Samaiya" userId="af51154774c903ab" providerId="LiveId" clId="{ED6B417F-B5C4-40CE-A945-B8844EBCC4F1}" dt="2025-08-27T18:11:50.187" v="81"/>
        <pc:sldMkLst>
          <pc:docMk/>
          <pc:sldMk cId="4084446069" sldId="261"/>
        </pc:sldMkLst>
      </pc:sldChg>
      <pc:sldChg chg="addSp delSp modSp new mod">
        <pc:chgData name="Suman Samaiya" userId="af51154774c903ab" providerId="LiveId" clId="{ED6B417F-B5C4-40CE-A945-B8844EBCC4F1}" dt="2025-08-27T19:01:29.993" v="710" actId="403"/>
        <pc:sldMkLst>
          <pc:docMk/>
          <pc:sldMk cId="2107852104" sldId="262"/>
        </pc:sldMkLst>
        <pc:spChg chg="mod">
          <ac:chgData name="Suman Samaiya" userId="af51154774c903ab" providerId="LiveId" clId="{ED6B417F-B5C4-40CE-A945-B8844EBCC4F1}" dt="2025-08-27T18:57:49.937" v="682" actId="113"/>
          <ac:spMkLst>
            <pc:docMk/>
            <pc:sldMk cId="2107852104" sldId="262"/>
            <ac:spMk id="2" creationId="{E54A6E3D-67BC-05AD-0634-C3AECD7C9335}"/>
          </ac:spMkLst>
        </pc:spChg>
        <pc:spChg chg="add mod">
          <ac:chgData name="Suman Samaiya" userId="af51154774c903ab" providerId="LiveId" clId="{ED6B417F-B5C4-40CE-A945-B8844EBCC4F1}" dt="2025-08-27T19:01:29.993" v="710" actId="403"/>
          <ac:spMkLst>
            <pc:docMk/>
            <pc:sldMk cId="2107852104" sldId="262"/>
            <ac:spMk id="4" creationId="{171F90DA-D5CA-8897-5E04-23DFA43E06D3}"/>
          </ac:spMkLst>
        </pc:spChg>
      </pc:sldChg>
      <pc:sldChg chg="delSp modSp new mod">
        <pc:chgData name="Suman Samaiya" userId="af51154774c903ab" providerId="LiveId" clId="{ED6B417F-B5C4-40CE-A945-B8844EBCC4F1}" dt="2025-08-27T19:04:27.220" v="896" actId="948"/>
        <pc:sldMkLst>
          <pc:docMk/>
          <pc:sldMk cId="3059062498" sldId="263"/>
        </pc:sldMkLst>
      </pc:sldChg>
      <pc:sldChg chg="new">
        <pc:chgData name="Suman Samaiya" userId="af51154774c903ab" providerId="LiveId" clId="{ED6B417F-B5C4-40CE-A945-B8844EBCC4F1}" dt="2025-08-27T19:04:38.098" v="897" actId="680"/>
        <pc:sldMkLst>
          <pc:docMk/>
          <pc:sldMk cId="1623565425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F876-1146-BFA0-EF10-63661E5A0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5FC02-312F-84D0-6BF8-6B20DA479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D739-1EB1-D85D-165D-067BE9DC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92F1D-144A-7AB5-3C35-332030AC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C435E-D809-A8CD-B09F-704CE2B30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731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28653-C7E9-B136-AF89-83C3FADF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F3577-41AE-AFDC-9B56-7903748B9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7E116-7DD8-5063-2BC6-DCC0CAD37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2F72F-42FA-6FBE-EA5D-AFC2C8D1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0CB12-C817-3D52-584A-FECAC803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076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5CD70C-0757-A9EB-7229-17C169F35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A8E22-DCD6-8698-2335-B3974FB54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AA2FB-6E56-A3EA-B808-9F22FEB3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8070A-6384-8543-E0DC-E5FD4E13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91015-BB2D-C84C-1415-FAD3A9E8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018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C30D1-C37B-CEC3-D9AD-8CCC841C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54CE2-5EEA-2D54-3E7A-DD7872456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7780A-A302-C55A-412B-7BEACD85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3FF7-DFD9-8B91-0451-A25C0D527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E0DB2-06E5-640F-3892-9DFFA693A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532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4841-3E73-2730-24BC-AEF416FD4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690D5-8040-BF63-18C8-03745C6AA0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CD52F-5D2D-68B0-5631-0CEA7176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30B14-83D8-A844-1964-251CB5DFA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7A7D1-6D66-E596-D846-AAA7293EC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32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F9DAA-5887-BAF9-A76B-E54107B7B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BC449-ECC8-9B20-4128-A70E50796C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6CF1E-6F4D-DA7D-AE37-2A80F68AD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9C770-A7AC-387A-31E1-A3250691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7D0A-BDB3-3581-CF38-B5EB36D9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1A661-8604-6F25-0A94-CC7B659A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028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98C9D-CE92-C01D-0102-196C860C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28AA5-36A4-5A12-6820-B9ACF2D18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AC3F5-C8EF-4616-4053-AFF7D7C48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F71984-F3C1-B3FD-BA95-29F892CC4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0D65A0-04A7-892D-5BC1-C1523DEE9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A4348-A29F-EAA1-8887-01004E0E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ED3AED-3E3F-C694-ADEF-1C04D609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238C65-2289-2E48-A787-575A60E8F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4740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84D90-717A-FBDD-1AB8-B66BED3DC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BF76A-7ECC-DCBB-CDF7-A3008E419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2E488-7AD2-FEB5-A453-80B92785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1D9D0-39E7-9C2B-7578-79676DFB9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582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69C4F-50BC-1909-D617-F1E60079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4A4DEE-6D91-407D-3376-28F4CB9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9DDE0-8F64-69D3-2763-20C58291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662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6BE8-2032-3B93-F93C-3F9AB9407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36F21-B80D-11AD-0DC3-DE5B56372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9F3F4-E92C-4093-DBAF-C483A413F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0555D-1C0B-0832-C347-192707DD1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D8E58-7674-D7CE-29DC-6AC9C23B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12619-6451-8D79-B0AD-5CD69F6C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61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2FCB-D165-C319-36FC-5370FC88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337BF-B368-B461-3F92-5CCE50FFE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F3B60-1AA9-BAD7-20C5-474E765C0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BBAF3-FE3E-557D-2996-D0865A892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5F6C4-37F3-B04A-9550-BF1E82A2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56534-F81C-1435-958E-E2BFE918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198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CC310-A3FC-156E-E099-BED5EEF3A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1B04F-77C0-248C-FCC3-4E9C14A07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D45F9-884F-FE8B-A2F1-04CAF4BFEE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12204-39E4-4ED0-9542-78E30D04E65F}" type="datetimeFigureOut">
              <a:rPr lang="en-IN" smtClean="0"/>
              <a:t>16-09-2025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FD2D3-51CF-F43E-0762-8F2AB8D93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B637B-4632-3AED-FE0F-20CCDF8F6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EE755-AFBB-4690-8C89-28A333055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422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A2F7-1631-F107-5A58-2627AD9D4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IN" sz="9800" b="1" dirty="0">
                <a:latin typeface="+mn-lt"/>
              </a:rPr>
            </a:br>
            <a:r>
              <a:rPr lang="en-IN" sz="2700" b="1" dirty="0">
                <a:latin typeface="+mn-lt"/>
              </a:rPr>
              <a:t>Project Title: Insurance Finance Ledger Management Portal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BDAC5E-C9C1-14BD-5B21-358C2F9A2C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Prepared By: Suman Samaiya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555794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85988-D6BF-3983-4F93-9294E982B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488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+mn-lt"/>
              </a:rPr>
              <a:t>3. Budget</a:t>
            </a:r>
            <a:endParaRPr lang="en-IN" sz="1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E2254-05C2-FA27-CB02-BB3F3BD26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258"/>
            <a:ext cx="10515600" cy="5488705"/>
          </a:xfrm>
        </p:spPr>
        <p:txBody>
          <a:bodyPr>
            <a:normAutofit fontScale="92500" lnSpcReduction="10000"/>
          </a:bodyPr>
          <a:lstStyle/>
          <a:p>
            <a:r>
              <a:rPr lang="en-US" sz="1200" dirty="0"/>
              <a:t>Detailed Budget Breakdown (within ₹25,00,000)</a:t>
            </a:r>
          </a:p>
          <a:p>
            <a:r>
              <a:rPr lang="en-US" sz="1200" b="1" dirty="0"/>
              <a:t>Development Cost:</a:t>
            </a:r>
            <a:r>
              <a:rPr lang="en-US" sz="1200" dirty="0"/>
              <a:t> ₹8,00,000 – Application design, coding, integration, and testing.</a:t>
            </a:r>
          </a:p>
          <a:p>
            <a:r>
              <a:rPr lang="en-US" sz="1200" b="1" dirty="0"/>
              <a:t>Infrastructure Cost:</a:t>
            </a:r>
            <a:r>
              <a:rPr lang="en-US" sz="1200" dirty="0"/>
              <a:t> ₹5,00,000 – Servers, storage, backup, and network setup.</a:t>
            </a:r>
          </a:p>
          <a:p>
            <a:r>
              <a:rPr lang="en-US" sz="1200" b="1" dirty="0"/>
              <a:t>Licensing Cost:</a:t>
            </a:r>
            <a:r>
              <a:rPr lang="en-US" sz="1200" dirty="0"/>
              <a:t> ₹4,00,000 – Database, PDF/Excel parser, reporting, and security tools.</a:t>
            </a:r>
          </a:p>
          <a:p>
            <a:r>
              <a:rPr lang="en-US" sz="1200" b="1" dirty="0"/>
              <a:t>Training Cost:</a:t>
            </a:r>
            <a:r>
              <a:rPr lang="en-US" sz="1200" dirty="0"/>
              <a:t> ₹2,00,000 – End-user and technical staff training, workshops, and manuals.</a:t>
            </a:r>
          </a:p>
          <a:p>
            <a:r>
              <a:rPr lang="en-US" sz="1200" b="1" dirty="0"/>
              <a:t>Support &amp; Maintenance Cost:</a:t>
            </a:r>
            <a:r>
              <a:rPr lang="en-US" sz="1200" dirty="0"/>
              <a:t> ₹3,00,000 – Post-go-live monitoring, issue resolution, and updates.</a:t>
            </a:r>
          </a:p>
          <a:p>
            <a:r>
              <a:rPr lang="en-US" sz="1200" b="1" dirty="0"/>
              <a:t>Services (Customization &amp; Deployment):</a:t>
            </a:r>
            <a:r>
              <a:rPr lang="en-US" sz="1200" dirty="0"/>
              <a:t> ₹3,00,000 – Implementation, migration, and go-live activities.</a:t>
            </a:r>
          </a:p>
          <a:p>
            <a:pPr marL="0" indent="0">
              <a:buNone/>
            </a:pPr>
            <a:r>
              <a:rPr lang="en-IN" sz="1600" b="1" u="sng" dirty="0"/>
              <a:t>Total Estimated Budget:</a:t>
            </a:r>
            <a:r>
              <a:rPr lang="en-IN" sz="1600" u="sng" dirty="0"/>
              <a:t> ₹25,00,000</a:t>
            </a:r>
          </a:p>
          <a:p>
            <a:pPr marL="0" indent="0">
              <a:buNone/>
            </a:pPr>
            <a:endParaRPr lang="en-IN" sz="1600" u="sng" dirty="0"/>
          </a:p>
          <a:p>
            <a:pPr marL="0" indent="0">
              <a:buNone/>
            </a:pPr>
            <a:r>
              <a:rPr lang="en-IN" sz="1600" b="1" dirty="0"/>
              <a:t>4. Other Resources</a:t>
            </a:r>
          </a:p>
          <a:p>
            <a:pPr marL="0" indent="0">
              <a:buNone/>
            </a:pPr>
            <a:endParaRPr lang="en-IN" sz="1600" b="1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600" b="1" dirty="0"/>
              <a:t>Hardware</a:t>
            </a:r>
            <a:endParaRPr lang="en-US" altLang="en-US" sz="1600" dirty="0"/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Servers (cloud/on-premise) for hosting the portal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Backup &amp; disaster recovery systems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/>
              <a:t>Secure storage for financial documents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b="1" dirty="0"/>
              <a:t>Software &amp; Tools</a:t>
            </a:r>
            <a:endParaRPr lang="en-US" altLang="en-US" sz="1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PDF/Excel parser for reading uploaded statements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Database (e.g., SQL Server, Oracle, or MySQL)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Reporting &amp; dashboard tools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en-US" altLang="en-US" sz="1200" dirty="0"/>
              <a:t>Development &amp; testing tools (IDE, version control, bug tracking system)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1200" dirty="0"/>
          </a:p>
          <a:p>
            <a:pPr marL="0" indent="0">
              <a:buNone/>
            </a:pPr>
            <a:endParaRPr lang="en-IN" sz="1800" u="sng" dirty="0"/>
          </a:p>
          <a:p>
            <a:pPr marL="0" indent="0">
              <a:buNone/>
            </a:pPr>
            <a:endParaRPr lang="en-IN" sz="1800" u="sng" dirty="0"/>
          </a:p>
        </p:txBody>
      </p:sp>
    </p:spTree>
    <p:extLst>
      <p:ext uri="{BB962C8B-B14F-4D97-AF65-F5344CB8AC3E}">
        <p14:creationId xmlns:p14="http://schemas.microsoft.com/office/powerpoint/2010/main" val="2536103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2B7F4-E010-B9AA-E96B-1576552E2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98324"/>
            <a:ext cx="10515600" cy="266802"/>
          </a:xfrm>
        </p:spPr>
        <p:txBody>
          <a:bodyPr>
            <a:normAutofit fontScale="90000"/>
          </a:bodyPr>
          <a:lstStyle/>
          <a:p>
            <a:br>
              <a:rPr lang="en-IN" b="1" dirty="0"/>
            </a:b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674232-C6AE-7E0C-2555-19FD685E4D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9711" y="365126"/>
            <a:ext cx="10515601" cy="5709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Network &amp; Infrastructure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High-speed internet and VPN for secure data exchange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Load balancer for handling multiple insurance partners uploading simultaneously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Secure gateways for file uploads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Compliance &amp; Documentation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Adherence to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Insurance Regulatory Standards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Data privacy &amp; security compliance (ISO/PCI, GDPR if international)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Audit trail documentation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Training &amp; Knowledge Resources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Training materials (user manuals, quick guides, FAQs)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Workshops for finance staff and insurance partners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Knowledge base for troubleshooting common issues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Support Resources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Technical support team (post-go-live)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Issue tracking &amp; ticketing system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Regular system maintenance schedules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98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F6994-EB33-83DF-560C-559F02D0B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49" y="29179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/>
              <a:t>Risks </a:t>
            </a:r>
          </a:p>
          <a:p>
            <a:r>
              <a:rPr lang="en-US" sz="1200" b="1" dirty="0"/>
              <a:t>User Adoption Risk:</a:t>
            </a:r>
            <a:r>
              <a:rPr lang="en-US" sz="1200" dirty="0"/>
              <a:t> Users may resist moving from Excel to a new portal.</a:t>
            </a:r>
          </a:p>
          <a:p>
            <a:r>
              <a:rPr lang="en-US" sz="1200" b="1" dirty="0"/>
              <a:t>Data Quality Risk:</a:t>
            </a:r>
            <a:r>
              <a:rPr lang="en-US" sz="1200" dirty="0"/>
              <a:t> Incorrect or incomplete uploads can cause reconciliation issues.</a:t>
            </a:r>
          </a:p>
          <a:p>
            <a:r>
              <a:rPr lang="en-US" sz="1200" b="1" dirty="0"/>
              <a:t>Integration Risk:</a:t>
            </a:r>
            <a:r>
              <a:rPr lang="en-US" sz="1200" dirty="0"/>
              <a:t> Different Excel/PDF formats from insurers may reduce auto-comparison accuracy.</a:t>
            </a:r>
          </a:p>
          <a:p>
            <a:r>
              <a:rPr lang="en-US" sz="1200" b="1" dirty="0"/>
              <a:t>Timeline Risk:</a:t>
            </a:r>
            <a:r>
              <a:rPr lang="en-US" sz="1200" dirty="0"/>
              <a:t> Delays in one Waterfall phase can impact the overall schedule.</a:t>
            </a:r>
          </a:p>
          <a:p>
            <a:r>
              <a:rPr lang="en-US" sz="1200" b="1" dirty="0"/>
              <a:t>Cost Justification Risk:</a:t>
            </a:r>
            <a:r>
              <a:rPr lang="en-US" sz="1200" dirty="0"/>
              <a:t> ROI from efficiency and accuracy may be hard to quantify initially.</a:t>
            </a:r>
          </a:p>
          <a:p>
            <a:endParaRPr lang="en-IN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400" b="1" dirty="0"/>
              <a:t>Dependencies </a:t>
            </a:r>
          </a:p>
          <a:p>
            <a:r>
              <a:rPr lang="en-US" sz="1200" b="1" dirty="0"/>
              <a:t>Partner Data Dependency:</a:t>
            </a:r>
            <a:r>
              <a:rPr lang="en-US" sz="1200" dirty="0"/>
              <a:t> Accurate and timely statement uploads from insurance organizations.</a:t>
            </a:r>
          </a:p>
          <a:p>
            <a:r>
              <a:rPr lang="en-US" sz="1200" b="1" dirty="0"/>
              <a:t>Infrastructure Dependency:</a:t>
            </a:r>
            <a:r>
              <a:rPr lang="en-US" sz="1200" dirty="0"/>
              <a:t> Reliable servers, hosting, and network connectivity.</a:t>
            </a:r>
          </a:p>
          <a:p>
            <a:r>
              <a:rPr lang="en-US" sz="1200" b="1" dirty="0"/>
              <a:t>Compliance Dependency:</a:t>
            </a:r>
            <a:r>
              <a:rPr lang="en-US" sz="1200" dirty="0"/>
              <a:t> Alignment with financial regulations and insurance audit standards.</a:t>
            </a:r>
          </a:p>
          <a:p>
            <a:r>
              <a:rPr lang="en-US" sz="1200" b="1" dirty="0"/>
              <a:t>Resource Dependency:</a:t>
            </a:r>
            <a:r>
              <a:rPr lang="en-US" sz="1200" dirty="0"/>
              <a:t> Availability of developers, testers, and finance SMEs at critical phases.</a:t>
            </a:r>
          </a:p>
          <a:p>
            <a:r>
              <a:rPr lang="en-US" sz="1200" b="1" dirty="0"/>
              <a:t>Management Dependency:</a:t>
            </a:r>
            <a:r>
              <a:rPr lang="en-US" sz="1200" dirty="0"/>
              <a:t> Active involvement of client representatives for approvals and sign-offs.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1825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90814-DC50-2811-2022-E68500815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Thank you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9978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F11F2-62E5-C600-B489-A3CBA115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381" y="314632"/>
            <a:ext cx="10515600" cy="746791"/>
          </a:xfrm>
        </p:spPr>
        <p:txBody>
          <a:bodyPr>
            <a:normAutofit/>
          </a:bodyPr>
          <a:lstStyle/>
          <a:p>
            <a:r>
              <a:rPr lang="en-US" sz="1400" b="1" dirty="0">
                <a:latin typeface="+mn-lt"/>
              </a:rPr>
              <a:t>Situations </a:t>
            </a:r>
            <a:endParaRPr lang="en-IN" sz="1400" b="1" dirty="0"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DDF816B-FCD0-92A7-CAEC-74DFDCB58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48033" y="951750"/>
            <a:ext cx="9247275" cy="6394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BPO company manages the backend finance operations for multiple insurance providers (Aviva, Allianz, AXA, NMU, Mitsui, etc.)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All Insurer statements are shared in Excel or PDF format by the Insurers.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finance team manually enters, verifies, and compares the Insurer ledgers against the  internal ledgers.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 process is: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Receive statements from insurance organizations.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Open and review Excel/PDFs.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Match insurance ID, insurance name, amounts paid, dues, taxes, and aged payments with BPO’s internal ledger.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Make the</a:t>
            </a:r>
            <a:r>
              <a:rPr lang="en-US" altLang="en-US" sz="1200" dirty="0"/>
              <a:t> Monthly due payments.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Identify mismatches, </a:t>
            </a:r>
            <a:r>
              <a:rPr lang="en-US" altLang="en-US" sz="1200" dirty="0"/>
              <a:t>pre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pare follow-ups, and request clarifications.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lang="en-US" altLang="en-US" sz="1400" dirty="0"/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400" b="1" dirty="0"/>
              <a:t>Problems: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The finance reconciliation process is </a:t>
            </a:r>
            <a:r>
              <a:rPr lang="en-US" sz="1200" b="1" dirty="0"/>
              <a:t>completely manual</a:t>
            </a:r>
            <a:r>
              <a:rPr lang="en-US" sz="1200" dirty="0"/>
              <a:t>, relying on Excel sheets and PDF statements sent by Insurers.</a:t>
            </a:r>
          </a:p>
          <a:p>
            <a:pPr>
              <a:lnSpc>
                <a:spcPct val="150000"/>
              </a:lnSpc>
            </a:pPr>
            <a:r>
              <a:rPr lang="en-US" sz="1200" dirty="0"/>
              <a:t>This creates </a:t>
            </a:r>
            <a:r>
              <a:rPr lang="en-US" sz="1200" b="1" dirty="0"/>
              <a:t>multiple inefficiencies</a:t>
            </a:r>
            <a:r>
              <a:rPr lang="en-US" sz="1200" dirty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High error risk</a:t>
            </a:r>
            <a:r>
              <a:rPr lang="en-US" sz="1200" dirty="0"/>
              <a:t> : manual matching of insurance ID, paid amount, dues, and taxes often leads to mistakes.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Delayed processing :</a:t>
            </a:r>
            <a:r>
              <a:rPr lang="en-US" sz="1200" dirty="0"/>
              <a:t> overdue and aged payments are not flagged in real-time, causing delays in follow-ups.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Poor traceability</a:t>
            </a:r>
            <a:r>
              <a:rPr lang="en-US" sz="1200" dirty="0"/>
              <a:t> : documents are scattered across emails and folders, making it hard to track status.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Scalability issue</a:t>
            </a:r>
            <a:r>
              <a:rPr lang="en-US" sz="1200" dirty="0"/>
              <a:t> : as the number of insurance clients grows, manual Excel reconciliation cannot keep pace.</a:t>
            </a:r>
          </a:p>
          <a:p>
            <a:pPr lvl="1">
              <a:lnSpc>
                <a:spcPct val="150000"/>
              </a:lnSpc>
            </a:pPr>
            <a:r>
              <a:rPr lang="en-US" sz="1200" b="1" dirty="0"/>
              <a:t>Lack of visibility for stakeholders</a:t>
            </a:r>
            <a:r>
              <a:rPr lang="en-US" sz="1200" dirty="0"/>
              <a:t> : managers don’t have dashboards or reports to monitor overdue payments or mismatches instantly.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29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0FF4-E7A7-E946-1AB3-9D75FDE7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>
                <a:latin typeface="+mn-lt"/>
              </a:rPr>
              <a:t>Opportunities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7634CE-8EED-A7F9-1496-9EA1265855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1890" y="1216994"/>
            <a:ext cx="10515600" cy="264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Automation of Ledger Reconciliation: Uploads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from insurance partners can be automatically compared with the BPO’s internal records, reducing manual work and errors.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Real-time Visibility: Dashboards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and reports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will provide instant insights into overdue payments, aged dues, and mismatches.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Improved Efficiency: Reduces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processing time, enabling finance teams to handle higher volumes without adding manpower.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Stronger Compliance &amp; Audit Trail: Centralized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storage of all statements ensures easy access for audits and regulatory checks.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Cost Savings: Less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time spent on manual checking reduces operational costs.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Better Client Relationship: Faster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reconciliation and timely follow-ups improve trust with insurance partners.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Scalability: 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system-based approach can easily support more clients and larger volumes of transactions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350812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B943A-A3EE-399A-7447-048E337F0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>
                <a:latin typeface="+mn-lt"/>
              </a:rPr>
              <a:t>Purpose Statement (Goals):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1EAAA94-0D95-17AB-65C6-E1208D525A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2728" y="1112054"/>
            <a:ext cx="7834709" cy="495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Analyze and design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 automated Insurance Finance Ledger Management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Enable insurance partner organizations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to upload Insurer statements(ledger) directly into the system.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Validate and compare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uploaded ledgers with the BPO’s internal ledger records.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Track payments efficiently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and highlight mismatches or overdue amounts.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Ensure timely reconciliation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of financial records across all insurance partners.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 document handling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by centralizing statements and related records.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Reduce aging of unpaid dues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through automated reminders and follow-up tracking.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/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1600" b="1" dirty="0"/>
              <a:t>      Project Objectives: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Develop a secure portal for insurance companies to upload their payment ledgers (Excel/PDF).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Automate ledger comparison between organization-uploaded and internal BPO ledgers.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Highlight mismatches and overdue payments automatically.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/>
              <a:t>Enable report generation and follow-up tracking for aged dues.	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dirty="0"/>
              <a:t>Improve document centralization and visibility for the finance team.</a:t>
            </a:r>
            <a:endParaRPr lang="en-US" altLang="en-US" sz="1400" dirty="0"/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637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6E3D-67BC-05AD-0634-C3AECD7C9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IN" sz="1400" b="1" dirty="0">
                <a:latin typeface="+mn-lt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71F90DA-D5CA-8897-5E04-23DFA43E06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2394" y="885514"/>
            <a:ext cx="11176819" cy="689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Reconciliation Accuracy</a:t>
            </a:r>
            <a:endParaRPr lang="en-US" altLang="en-US" sz="1200" b="1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Ensure over 95% accuracy in statement uploads and mismatch flagging.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200" b="1" dirty="0"/>
              <a:t>Enhance visibility</a:t>
            </a:r>
            <a:r>
              <a:rPr lang="en-US" sz="1200" dirty="0"/>
              <a:t>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Highlight overdue and aged payments with real-time dashboards and alerts</a:t>
            </a:r>
            <a:endParaRPr lang="en-US" alt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Turn Around time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/>
              <a:t>     </a:t>
            </a:r>
            <a:r>
              <a:rPr lang="en-US" sz="1200" dirty="0"/>
              <a:t>Reduce the average turnaround time for clearing payments to 10 days.</a:t>
            </a:r>
            <a:endParaRPr lang="en-US" alt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Operational Efficiency</a:t>
            </a:r>
            <a:endParaRPr lang="en-US" altLang="en-US" sz="1200" b="1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Reduce overdue follow-ups by 30% within the first 3 months of deployment.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Information Accessibility &amp; Transparency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Improve document accessibility and traceability for all stakeholders.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User Adoption &amp; Training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Achieve </a:t>
            </a:r>
            <a:r>
              <a:rPr lang="en-US" sz="1200" b="1" dirty="0"/>
              <a:t>100% adoption</a:t>
            </a:r>
            <a:r>
              <a:rPr lang="en-US" sz="1200" dirty="0"/>
              <a:t> among finance staff and at least </a:t>
            </a:r>
            <a:r>
              <a:rPr lang="en-US" sz="1200" b="1" dirty="0"/>
              <a:t>80% adoption</a:t>
            </a:r>
            <a:r>
              <a:rPr lang="en-US" sz="1200" dirty="0"/>
              <a:t> among insurance partners within 2 months of go-live.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Processing Speed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1200" dirty="0"/>
              <a:t>     </a:t>
            </a:r>
            <a:r>
              <a:rPr lang="en-US" sz="1200" dirty="0"/>
              <a:t>System should process and validate uploaded statements within </a:t>
            </a:r>
            <a:r>
              <a:rPr lang="en-US" sz="1200" b="1" dirty="0"/>
              <a:t>2 minutes per file</a:t>
            </a:r>
            <a:r>
              <a:rPr lang="en-US" sz="1200" dirty="0"/>
              <a:t>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Scalability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System should support onboarding of </a:t>
            </a:r>
            <a:r>
              <a:rPr lang="en-US" sz="1200" b="1" dirty="0"/>
              <a:t>50+ insurance partners</a:t>
            </a:r>
            <a:r>
              <a:rPr lang="en-US" sz="1200" dirty="0"/>
              <a:t> without performance degradation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200" b="1" dirty="0"/>
              <a:t>Reduce processing time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200" dirty="0"/>
              <a:t>     Reduce processing time for reconciliation and follow-up activities by at least 30% within 3 months of implementation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sz="1200" b="1" dirty="0"/>
              <a:t>Project delivery on Time and Budget: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1200" b="1" dirty="0"/>
              <a:t>     </a:t>
            </a:r>
            <a:r>
              <a:rPr lang="en-IN" sz="1200" dirty="0"/>
              <a:t>The project is completed on agreed timeframe and Budget, meeting all the major deliverables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10785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77623-8E7C-3BA5-7629-DC866B06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+mn-lt"/>
              </a:rPr>
              <a:t>Waterfall method</a:t>
            </a:r>
            <a:endParaRPr lang="en-IN" sz="2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57E6B-3AD7-7CE4-484A-350D835CF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/>
              <a:t>1. Requirement Gathering and Analysis</a:t>
            </a:r>
          </a:p>
          <a:p>
            <a:pPr algn="just"/>
            <a:r>
              <a:rPr lang="en-US" sz="1200" dirty="0"/>
              <a:t>Collect detailed requirements from finance team and insurance partners.</a:t>
            </a:r>
          </a:p>
          <a:p>
            <a:pPr algn="just"/>
            <a:r>
              <a:rPr lang="en-US" sz="1200" dirty="0"/>
              <a:t>Analyze current process (Excel/PDF uploads, manual matching, overdue follow-ups).</a:t>
            </a:r>
          </a:p>
          <a:p>
            <a:pPr algn="just"/>
            <a:r>
              <a:rPr lang="en-US" sz="1200" dirty="0"/>
              <a:t>Document functional and non-functional requirements.</a:t>
            </a:r>
          </a:p>
          <a:p>
            <a:pPr algn="just"/>
            <a:r>
              <a:rPr lang="en-US" sz="1200" dirty="0"/>
              <a:t>Define success factors such as reconciliation accuracy, TAT reduction, and error elimination.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</a:t>
            </a:r>
            <a:r>
              <a:rPr lang="en-IN" sz="1200" dirty="0"/>
              <a:t>Business Requirement Document (BRD)</a:t>
            </a:r>
            <a:endParaRPr lang="en-US" sz="1200" dirty="0"/>
          </a:p>
          <a:p>
            <a:endParaRPr lang="en-IN" sz="1900" dirty="0"/>
          </a:p>
          <a:p>
            <a:pPr marL="0" indent="0">
              <a:buNone/>
            </a:pPr>
            <a:r>
              <a:rPr lang="en-IN" sz="1400" b="1" dirty="0"/>
              <a:t>2. System Design</a:t>
            </a:r>
          </a:p>
          <a:p>
            <a:r>
              <a:rPr lang="en-IN" sz="1100" dirty="0"/>
              <a:t>Create the system architecture based on requirements.</a:t>
            </a:r>
          </a:p>
          <a:p>
            <a:r>
              <a:rPr lang="en-IN" sz="1100" dirty="0"/>
              <a:t>Design the database schema for storing ledger and transaction data.</a:t>
            </a:r>
          </a:p>
          <a:p>
            <a:r>
              <a:rPr lang="en-IN" sz="1100" dirty="0"/>
              <a:t>Prepare workflows for statement uploads, automated comparison, and mismatch flagging.</a:t>
            </a:r>
          </a:p>
          <a:p>
            <a:r>
              <a:rPr lang="en-IN" sz="1100" dirty="0"/>
              <a:t>Define user interfaces for upload screens, reports, and dashboards.</a:t>
            </a:r>
          </a:p>
          <a:p>
            <a:r>
              <a:rPr lang="en-IN" sz="1100" dirty="0"/>
              <a:t>Prepare system flow diagrams, use case diagrams, and activity diagrams.</a:t>
            </a:r>
          </a:p>
          <a:p>
            <a:pPr marL="0" indent="0">
              <a:buNone/>
            </a:pPr>
            <a:r>
              <a:rPr lang="en-IN" sz="1100" b="1" dirty="0"/>
              <a:t>Deliverable:</a:t>
            </a:r>
            <a:r>
              <a:rPr lang="en-IN" sz="1100" dirty="0"/>
              <a:t> System Design Document (SDD)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3565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C351C-D144-7860-A6D3-D8E329AB2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4465"/>
            <a:ext cx="10515600" cy="5852498"/>
          </a:xfrm>
        </p:spPr>
        <p:txBody>
          <a:bodyPr/>
          <a:lstStyle/>
          <a:p>
            <a:r>
              <a:rPr lang="en-US" sz="1600" b="1" dirty="0"/>
              <a:t>3. Development</a:t>
            </a:r>
          </a:p>
          <a:p>
            <a:r>
              <a:rPr lang="en-US" sz="1200" dirty="0"/>
              <a:t>Develop modules for:</a:t>
            </a:r>
          </a:p>
          <a:p>
            <a:pPr lvl="1"/>
            <a:r>
              <a:rPr lang="en-US" sz="1200" dirty="0"/>
              <a:t>Statement upload (Excel/PDF formats)</a:t>
            </a:r>
          </a:p>
          <a:p>
            <a:pPr lvl="1"/>
            <a:r>
              <a:rPr lang="en-US" sz="1200" dirty="0"/>
              <a:t>Automated ledger comparison &amp; mismatch detection</a:t>
            </a:r>
          </a:p>
          <a:p>
            <a:pPr lvl="1"/>
            <a:r>
              <a:rPr lang="en-US" sz="1200" dirty="0"/>
              <a:t>Overdue follow-up reminders</a:t>
            </a:r>
          </a:p>
          <a:p>
            <a:pPr lvl="1"/>
            <a:r>
              <a:rPr lang="en-US" sz="1200" dirty="0"/>
              <a:t>Reports &amp; dashboards for stakeholders</a:t>
            </a:r>
          </a:p>
          <a:p>
            <a:pPr lvl="1"/>
            <a:r>
              <a:rPr lang="en-US" sz="1200" dirty="0"/>
              <a:t>Backend development for reconciliation logic and automated notifications.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Fully coded and internally tested modules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600" b="1" dirty="0"/>
              <a:t>4. Testing</a:t>
            </a:r>
          </a:p>
          <a:p>
            <a:r>
              <a:rPr lang="en-US" sz="1200" dirty="0"/>
              <a:t>Perform </a:t>
            </a:r>
            <a:r>
              <a:rPr lang="en-US" sz="1200" b="1" dirty="0"/>
              <a:t>System Testing</a:t>
            </a:r>
            <a:r>
              <a:rPr lang="en-US" sz="1200" dirty="0"/>
              <a:t> to validate overall functionality.</a:t>
            </a:r>
          </a:p>
          <a:p>
            <a:r>
              <a:rPr lang="en-US" sz="1200" dirty="0"/>
              <a:t>Conduct </a:t>
            </a:r>
            <a:r>
              <a:rPr lang="en-US" sz="1200" b="1" dirty="0"/>
              <a:t>Integration Testing</a:t>
            </a:r>
            <a:r>
              <a:rPr lang="en-US" sz="1200" dirty="0"/>
              <a:t> with insurance partner data.</a:t>
            </a:r>
          </a:p>
          <a:p>
            <a:r>
              <a:rPr lang="en-US" sz="1200" dirty="0"/>
              <a:t>Carry out </a:t>
            </a:r>
            <a:r>
              <a:rPr lang="en-US" sz="1200" b="1" dirty="0"/>
              <a:t>User Acceptance Testing (UAT)</a:t>
            </a:r>
            <a:r>
              <a:rPr lang="en-US" sz="1200" dirty="0"/>
              <a:t> with finance users.</a:t>
            </a:r>
          </a:p>
          <a:p>
            <a:r>
              <a:rPr lang="en-US" sz="1200" dirty="0"/>
              <a:t>Validate reconciliation accuracy, upload speed, and turnaround time reduction.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Tested system with UAT sign-off</a:t>
            </a:r>
          </a:p>
          <a:p>
            <a:pPr marL="0" indent="0">
              <a:buNone/>
            </a:pPr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8793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00E38-CC8D-255F-E668-9CB5FB2C4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74"/>
            <a:ext cx="10515600" cy="5940989"/>
          </a:xfrm>
        </p:spPr>
        <p:txBody>
          <a:bodyPr/>
          <a:lstStyle/>
          <a:p>
            <a:r>
              <a:rPr lang="en-US" sz="1400" b="1" dirty="0"/>
              <a:t>5. Deployment</a:t>
            </a:r>
          </a:p>
          <a:p>
            <a:r>
              <a:rPr lang="en-US" sz="1200" dirty="0"/>
              <a:t>Deploy the system in the production environment.</a:t>
            </a:r>
          </a:p>
          <a:p>
            <a:r>
              <a:rPr lang="en-US" sz="1200" dirty="0"/>
              <a:t>Migrate initial data (ledger formats and existing statements if required).</a:t>
            </a:r>
          </a:p>
          <a:p>
            <a:r>
              <a:rPr lang="en-US" sz="1200" dirty="0"/>
              <a:t>Go Live with the new Finance Ledger Management Portal.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Live system ready for end-user access</a:t>
            </a:r>
          </a:p>
          <a:p>
            <a:endParaRPr lang="en-IN" sz="2000" dirty="0"/>
          </a:p>
          <a:p>
            <a:endParaRPr lang="en-IN" sz="2000" dirty="0"/>
          </a:p>
          <a:p>
            <a:r>
              <a:rPr lang="en-US" sz="1400" b="1" dirty="0"/>
              <a:t>6. Training &amp; Support</a:t>
            </a:r>
          </a:p>
          <a:p>
            <a:r>
              <a:rPr lang="en-US" sz="1200" dirty="0"/>
              <a:t>Train finance staff and insurance partners on system usage.</a:t>
            </a:r>
          </a:p>
          <a:p>
            <a:r>
              <a:rPr lang="en-US" sz="1200" dirty="0"/>
              <a:t>Provide user manuals and quick reference guides.</a:t>
            </a:r>
          </a:p>
          <a:p>
            <a:r>
              <a:rPr lang="en-US" sz="1200" dirty="0"/>
              <a:t>Establish technical support and issue resolution processes.</a:t>
            </a:r>
          </a:p>
          <a:p>
            <a:pPr marL="0" indent="0">
              <a:buNone/>
            </a:pPr>
            <a:r>
              <a:rPr lang="en-US" sz="1200" b="1" dirty="0"/>
              <a:t>Deliverable:</a:t>
            </a:r>
            <a:r>
              <a:rPr lang="en-US" sz="1200" dirty="0"/>
              <a:t> Trained users and established support process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263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EC26D-F9C0-E721-670F-F151D7AA5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627"/>
            <a:ext cx="10515600" cy="6068808"/>
          </a:xfrm>
        </p:spPr>
        <p:txBody>
          <a:bodyPr>
            <a:normAutofit/>
          </a:bodyPr>
          <a:lstStyle/>
          <a:p>
            <a:r>
              <a:rPr lang="en-US" sz="1600" b="1" dirty="0"/>
              <a:t>Resources for </a:t>
            </a:r>
            <a:r>
              <a:rPr lang="en-IN" sz="1600" b="1" dirty="0"/>
              <a:t>Insurance Finance Ledger Management Portal </a:t>
            </a:r>
            <a:r>
              <a:rPr lang="en-US" sz="1600" b="1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/>
              <a:t>1. People</a:t>
            </a:r>
            <a:r>
              <a:rPr lang="en-US" sz="16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200" b="1" dirty="0"/>
              <a:t>From Gallagher Shared Services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Business Stakeholders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Project team members from client’s finance team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1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200" b="1" dirty="0"/>
              <a:t>From IT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Business Analyst:</a:t>
            </a:r>
            <a:r>
              <a:rPr lang="en-US" sz="1200" dirty="0"/>
              <a:t> Gather requirements, document processes, and bridge between stakeholders and developers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Developers:</a:t>
            </a:r>
            <a:r>
              <a:rPr lang="en-US" sz="1200" dirty="0"/>
              <a:t> Design, code, and implement system modules and integrations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Testers (QA):</a:t>
            </a:r>
            <a:r>
              <a:rPr lang="en-US" sz="1200" dirty="0"/>
              <a:t> Prepare and execute test cases to ensure system accuracy and reliability.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Finance SMEs:</a:t>
            </a:r>
            <a:r>
              <a:rPr lang="en-US" sz="1200" dirty="0"/>
              <a:t> Provide domain expertise, validate business rules, and support UAT.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en-US" sz="1200" b="1" dirty="0"/>
              <a:t>Client Side:</a:t>
            </a:r>
            <a:r>
              <a:rPr lang="en-US" sz="1200" dirty="0"/>
              <a:t> Approve scope, provide resources, and ensure final sign-off.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endParaRPr lang="en-US" sz="1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/>
              <a:t>2. Timeline (6 Months Total)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US" sz="1200" dirty="0"/>
              <a:t>Requirement Gathering &amp; Analysis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System Design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Development (2 Months)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Testing (1 Month)</a:t>
            </a:r>
          </a:p>
          <a:p>
            <a:pPr marL="365760">
              <a:lnSpc>
                <a:spcPct val="150000"/>
              </a:lnSpc>
              <a:spcBef>
                <a:spcPts val="0"/>
              </a:spcBef>
            </a:pPr>
            <a:r>
              <a:rPr lang="en-IN" sz="1200" dirty="0"/>
              <a:t>Deployment (1 month)</a:t>
            </a:r>
          </a:p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400" dirty="0"/>
          </a:p>
          <a:p>
            <a:pPr marL="13716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52902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5769</TotalTime>
  <Words>1576</Words>
  <Application>Microsoft Office PowerPoint</Application>
  <PresentationFormat>Widescreen</PresentationFormat>
  <Paragraphs>203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 Project Title: Insurance Finance Ledger Management Portal </vt:lpstr>
      <vt:lpstr>Situations </vt:lpstr>
      <vt:lpstr>Opportunities</vt:lpstr>
      <vt:lpstr>Purpose Statement (Goals):</vt:lpstr>
      <vt:lpstr>Success Criteria</vt:lpstr>
      <vt:lpstr>Waterfall method</vt:lpstr>
      <vt:lpstr>PowerPoint Presentation</vt:lpstr>
      <vt:lpstr>PowerPoint Presentation</vt:lpstr>
      <vt:lpstr>PowerPoint Presentation</vt:lpstr>
      <vt:lpstr>3. Budget</vt:lpstr>
      <vt:lpstr> 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Suman Samaiya</dc:creator>
  <cp:lastModifiedBy>Suman Samaiya</cp:lastModifiedBy>
  <cp:revision>1</cp:revision>
  <dcterms:created xsi:type="dcterms:W3CDTF">2025-08-27T17:52:14Z</dcterms:created>
  <dcterms:modified xsi:type="dcterms:W3CDTF">2025-09-16T07:39:30Z</dcterms:modified>
</cp:coreProperties>
</file>