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472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43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7597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2206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1788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5354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2493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518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478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2964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044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34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9002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469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858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479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6543E-A26F-4357-962B-C6D9A696B80D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87A462-ACCC-4818-936B-97E7B16B009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227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0BD40-FCA9-CBA7-3496-E1C84F653C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Algerian" panose="04020705040A02060702" pitchFamily="82" charset="0"/>
              </a:rPr>
              <a:t>Integrated Resource </a:t>
            </a:r>
            <a:r>
              <a:rPr lang="en-IN" dirty="0" err="1">
                <a:latin typeface="Algerian" panose="04020705040A02060702" pitchFamily="82" charset="0"/>
              </a:rPr>
              <a:t>Center</a:t>
            </a:r>
            <a:endParaRPr lang="en-IN" dirty="0"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D48155-B7B6-B508-606D-C6CEC5CEB7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1" dirty="0">
                <a:latin typeface="Algerian" panose="04020705040A02060702" pitchFamily="82" charset="0"/>
              </a:rPr>
              <a:t>Prepared BY : Sayali N. Sahare </a:t>
            </a:r>
            <a:br>
              <a:rPr lang="en-IN" b="1" dirty="0">
                <a:latin typeface="Algerian" panose="04020705040A02060702" pitchFamily="82" charset="0"/>
              </a:rPr>
            </a:br>
            <a:r>
              <a:rPr lang="en-IN" b="1" dirty="0">
                <a:latin typeface="Algerian" panose="04020705040A02060702" pitchFamily="82" charset="0"/>
              </a:rPr>
              <a:t>Date : 25 </a:t>
            </a:r>
            <a:r>
              <a:rPr lang="en-IN" b="1" dirty="0" err="1">
                <a:latin typeface="Algerian" panose="04020705040A02060702" pitchFamily="82" charset="0"/>
              </a:rPr>
              <a:t>JuLY</a:t>
            </a:r>
            <a:r>
              <a:rPr lang="en-IN" b="1" dirty="0">
                <a:latin typeface="Algerian" panose="04020705040A02060702" pitchFamily="82" charset="0"/>
              </a:rPr>
              <a:t> 2025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96769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C472F-3F5A-3A26-A38E-4FF7FF17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6B2EA-06F1-862D-DD4B-C621ABCAF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3378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BF9E3-3E1B-F56D-1BD6-20198DFD9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Situation/Problem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EA72D-5BF9-98F7-BE4C-DF7E1F1B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330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7B843-8B21-A0D0-9998-9E489E492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Opportunity</a:t>
            </a:r>
            <a:br>
              <a:rPr lang="en-IN" b="1" i="1" u="sng" dirty="0"/>
            </a:br>
            <a:br>
              <a:rPr lang="en-IN" b="1" i="1" u="sng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7B691-1417-0CD5-7056-4632E5089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443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4C439-1CC9-F54A-98CA-297283985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Purpose Statement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C7C88-3CB6-7B2E-BB78-C74CCCEAA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6739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30D9-1FBD-122B-5C15-F47D34BED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Project Objective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4FA43-A1FF-C28D-C282-46E1C314F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2140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7AB9A-4272-EF60-8DEA-223971E0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u="sng" dirty="0"/>
              <a:t>Success Criteria</a:t>
            </a:r>
            <a:br>
              <a:rPr lang="en-IN" b="1" u="sng" dirty="0"/>
            </a:br>
            <a:br>
              <a:rPr lang="en-IN" b="1" u="sng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EF0DC-F6C5-592E-38AE-167456F8B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022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8A808-581C-2789-EF39-39A215D19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Agile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26E19-3FAF-1B4D-8801-D9511C4EA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7804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47710-0713-D3F8-E5E1-09B2FB223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u="sng" dirty="0"/>
              <a:t>Resources</a:t>
            </a:r>
            <a:br>
              <a:rPr lang="en-IN" u="sng" dirty="0"/>
            </a:br>
            <a:br>
              <a:rPr lang="en-IN" u="sng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0AA3A-374A-F017-944D-1C46EA840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0103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DD405-0226-A491-5E57-CDB525D26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u="sng" dirty="0"/>
              <a:t>Risk &amp;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A6D7D-6741-DFAD-6DC2-812B4276A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93857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</TotalTime>
  <Words>44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Algerian</vt:lpstr>
      <vt:lpstr>Arial</vt:lpstr>
      <vt:lpstr>Trebuchet MS</vt:lpstr>
      <vt:lpstr>Wingdings 3</vt:lpstr>
      <vt:lpstr>Facet</vt:lpstr>
      <vt:lpstr>Integrated Resource Center</vt:lpstr>
      <vt:lpstr>Situation/Problem  </vt:lpstr>
      <vt:lpstr>Opportunity  </vt:lpstr>
      <vt:lpstr>Purpose Statement  </vt:lpstr>
      <vt:lpstr>Project Objective  </vt:lpstr>
      <vt:lpstr>Success Criteria  </vt:lpstr>
      <vt:lpstr>Agile Model</vt:lpstr>
      <vt:lpstr>Resources  </vt:lpstr>
      <vt:lpstr>Risk &amp; Dependencies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Sayali Sahare</dc:creator>
  <cp:lastModifiedBy>Sayali Sahare</cp:lastModifiedBy>
  <cp:revision>3</cp:revision>
  <dcterms:created xsi:type="dcterms:W3CDTF">2025-07-28T08:06:17Z</dcterms:created>
  <dcterms:modified xsi:type="dcterms:W3CDTF">2025-07-28T11:14:00Z</dcterms:modified>
</cp:coreProperties>
</file>