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70" r:id="rId10"/>
    <p:sldId id="267" r:id="rId11"/>
    <p:sldId id="264" r:id="rId12"/>
    <p:sldId id="265"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06FCB3-9A21-460F-977B-77B5CC4F5688}" v="26" dt="2025-06-13T11:23:48.6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afreen Mahagami" userId="b1b3d1074d42180c" providerId="LiveId" clId="{BA0B07D0-7B55-4EAB-AB54-0AF1C1C06289}"/>
    <pc:docChg chg="undo custSel addSld delSld modSld sldOrd">
      <pc:chgData name="Aafreen Mahagami" userId="b1b3d1074d42180c" providerId="LiveId" clId="{BA0B07D0-7B55-4EAB-AB54-0AF1C1C06289}" dt="2025-04-29T20:00:08.363" v="196" actId="20577"/>
      <pc:docMkLst>
        <pc:docMk/>
      </pc:docMkLst>
      <pc:sldChg chg="modSp mod">
        <pc:chgData name="Aafreen Mahagami" userId="b1b3d1074d42180c" providerId="LiveId" clId="{BA0B07D0-7B55-4EAB-AB54-0AF1C1C06289}" dt="2025-04-29T19:38:18.962" v="151" actId="20577"/>
        <pc:sldMkLst>
          <pc:docMk/>
          <pc:sldMk cId="954875819" sldId="256"/>
        </pc:sldMkLst>
        <pc:spChg chg="mod">
          <ac:chgData name="Aafreen Mahagami" userId="b1b3d1074d42180c" providerId="LiveId" clId="{BA0B07D0-7B55-4EAB-AB54-0AF1C1C06289}" dt="2025-04-29T19:38:18.962" v="151" actId="20577"/>
          <ac:spMkLst>
            <pc:docMk/>
            <pc:sldMk cId="954875819" sldId="256"/>
            <ac:spMk id="3" creationId="{7E40BC49-7D70-85FD-C4EE-51A2CC51D71B}"/>
          </ac:spMkLst>
        </pc:spChg>
      </pc:sldChg>
      <pc:sldChg chg="addSp delSp modSp new mod">
        <pc:chgData name="Aafreen Mahagami" userId="b1b3d1074d42180c" providerId="LiveId" clId="{BA0B07D0-7B55-4EAB-AB54-0AF1C1C06289}" dt="2025-04-29T19:41:17.276" v="167" actId="108"/>
        <pc:sldMkLst>
          <pc:docMk/>
          <pc:sldMk cId="485466033" sldId="257"/>
        </pc:sldMkLst>
        <pc:spChg chg="mod">
          <ac:chgData name="Aafreen Mahagami" userId="b1b3d1074d42180c" providerId="LiveId" clId="{BA0B07D0-7B55-4EAB-AB54-0AF1C1C06289}" dt="2025-04-29T19:23:27.274" v="11" actId="20577"/>
          <ac:spMkLst>
            <pc:docMk/>
            <pc:sldMk cId="485466033" sldId="257"/>
            <ac:spMk id="2" creationId="{CF4FBE4E-1FBE-4708-E665-ED6C1AF57FAE}"/>
          </ac:spMkLst>
        </pc:spChg>
      </pc:sldChg>
      <pc:sldChg chg="addSp delSp modSp new mod">
        <pc:chgData name="Aafreen Mahagami" userId="b1b3d1074d42180c" providerId="LiveId" clId="{BA0B07D0-7B55-4EAB-AB54-0AF1C1C06289}" dt="2025-04-29T19:50:17.020" v="186" actId="20577"/>
        <pc:sldMkLst>
          <pc:docMk/>
          <pc:sldMk cId="333461896" sldId="258"/>
        </pc:sldMkLst>
        <pc:spChg chg="mod">
          <ac:chgData name="Aafreen Mahagami" userId="b1b3d1074d42180c" providerId="LiveId" clId="{BA0B07D0-7B55-4EAB-AB54-0AF1C1C06289}" dt="2025-04-29T19:23:34.003" v="18" actId="20577"/>
          <ac:spMkLst>
            <pc:docMk/>
            <pc:sldMk cId="333461896" sldId="258"/>
            <ac:spMk id="2" creationId="{8C076510-15E3-DB7A-2156-1C63347B9FB5}"/>
          </ac:spMkLst>
        </pc:spChg>
        <pc:spChg chg="add mod">
          <ac:chgData name="Aafreen Mahagami" userId="b1b3d1074d42180c" providerId="LiveId" clId="{BA0B07D0-7B55-4EAB-AB54-0AF1C1C06289}" dt="2025-04-29T19:50:17.020" v="186" actId="20577"/>
          <ac:spMkLst>
            <pc:docMk/>
            <pc:sldMk cId="333461896" sldId="258"/>
            <ac:spMk id="4" creationId="{A94EF1A5-1758-F42C-0959-3E5E576C673A}"/>
          </ac:spMkLst>
        </pc:spChg>
      </pc:sldChg>
      <pc:sldChg chg="modSp new mod">
        <pc:chgData name="Aafreen Mahagami" userId="b1b3d1074d42180c" providerId="LiveId" clId="{BA0B07D0-7B55-4EAB-AB54-0AF1C1C06289}" dt="2025-04-29T19:40:19.998" v="165" actId="113"/>
        <pc:sldMkLst>
          <pc:docMk/>
          <pc:sldMk cId="3411041251" sldId="259"/>
        </pc:sldMkLst>
        <pc:spChg chg="mod">
          <ac:chgData name="Aafreen Mahagami" userId="b1b3d1074d42180c" providerId="LiveId" clId="{BA0B07D0-7B55-4EAB-AB54-0AF1C1C06289}" dt="2025-04-29T19:23:41.971" v="29" actId="20577"/>
          <ac:spMkLst>
            <pc:docMk/>
            <pc:sldMk cId="3411041251" sldId="259"/>
            <ac:spMk id="2" creationId="{3B01BAA4-B07F-4F0E-6297-94856581DA1D}"/>
          </ac:spMkLst>
        </pc:spChg>
        <pc:spChg chg="mod">
          <ac:chgData name="Aafreen Mahagami" userId="b1b3d1074d42180c" providerId="LiveId" clId="{BA0B07D0-7B55-4EAB-AB54-0AF1C1C06289}" dt="2025-04-29T19:40:19.998" v="165" actId="113"/>
          <ac:spMkLst>
            <pc:docMk/>
            <pc:sldMk cId="3411041251" sldId="259"/>
            <ac:spMk id="3" creationId="{8160196D-6196-B422-2915-AAA9F092B49C}"/>
          </ac:spMkLst>
        </pc:spChg>
      </pc:sldChg>
      <pc:sldChg chg="modSp new mod">
        <pc:chgData name="Aafreen Mahagami" userId="b1b3d1074d42180c" providerId="LiveId" clId="{BA0B07D0-7B55-4EAB-AB54-0AF1C1C06289}" dt="2025-04-29T19:41:39.832" v="169" actId="108"/>
        <pc:sldMkLst>
          <pc:docMk/>
          <pc:sldMk cId="134493910" sldId="260"/>
        </pc:sldMkLst>
        <pc:spChg chg="mod">
          <ac:chgData name="Aafreen Mahagami" userId="b1b3d1074d42180c" providerId="LiveId" clId="{BA0B07D0-7B55-4EAB-AB54-0AF1C1C06289}" dt="2025-04-29T19:28:44.985" v="68" actId="20577"/>
          <ac:spMkLst>
            <pc:docMk/>
            <pc:sldMk cId="134493910" sldId="260"/>
            <ac:spMk id="2" creationId="{07A30031-2134-9E62-12B9-CB00BC715CD2}"/>
          </ac:spMkLst>
        </pc:spChg>
        <pc:spChg chg="mod">
          <ac:chgData name="Aafreen Mahagami" userId="b1b3d1074d42180c" providerId="LiveId" clId="{BA0B07D0-7B55-4EAB-AB54-0AF1C1C06289}" dt="2025-04-29T19:41:39.832" v="169" actId="108"/>
          <ac:spMkLst>
            <pc:docMk/>
            <pc:sldMk cId="134493910" sldId="260"/>
            <ac:spMk id="3" creationId="{38ED0A29-CE81-A929-16D2-F19FB7C398F0}"/>
          </ac:spMkLst>
        </pc:spChg>
      </pc:sldChg>
      <pc:sldChg chg="addSp delSp modSp new mod">
        <pc:chgData name="Aafreen Mahagami" userId="b1b3d1074d42180c" providerId="LiveId" clId="{BA0B07D0-7B55-4EAB-AB54-0AF1C1C06289}" dt="2025-04-29T19:42:07.785" v="170" actId="108"/>
        <pc:sldMkLst>
          <pc:docMk/>
          <pc:sldMk cId="2502867272" sldId="261"/>
        </pc:sldMkLst>
        <pc:spChg chg="mod">
          <ac:chgData name="Aafreen Mahagami" userId="b1b3d1074d42180c" providerId="LiveId" clId="{BA0B07D0-7B55-4EAB-AB54-0AF1C1C06289}" dt="2025-04-29T19:29:34.540" v="71" actId="20577"/>
          <ac:spMkLst>
            <pc:docMk/>
            <pc:sldMk cId="2502867272" sldId="261"/>
            <ac:spMk id="2" creationId="{21B3E279-0FAE-07F9-829E-BE9437CC4327}"/>
          </ac:spMkLst>
        </pc:spChg>
        <pc:spChg chg="add mod">
          <ac:chgData name="Aafreen Mahagami" userId="b1b3d1074d42180c" providerId="LiveId" clId="{BA0B07D0-7B55-4EAB-AB54-0AF1C1C06289}" dt="2025-04-29T19:42:07.785" v="170" actId="108"/>
          <ac:spMkLst>
            <pc:docMk/>
            <pc:sldMk cId="2502867272" sldId="261"/>
            <ac:spMk id="4" creationId="{4FD9C594-EA0C-7D3B-3453-7715E5A9F077}"/>
          </ac:spMkLst>
        </pc:spChg>
      </pc:sldChg>
      <pc:sldChg chg="addSp delSp modSp new mod">
        <pc:chgData name="Aafreen Mahagami" userId="b1b3d1074d42180c" providerId="LiveId" clId="{BA0B07D0-7B55-4EAB-AB54-0AF1C1C06289}" dt="2025-04-29T19:42:49.361" v="174" actId="108"/>
        <pc:sldMkLst>
          <pc:docMk/>
          <pc:sldMk cId="591296674" sldId="262"/>
        </pc:sldMkLst>
        <pc:spChg chg="mod">
          <ac:chgData name="Aafreen Mahagami" userId="b1b3d1074d42180c" providerId="LiveId" clId="{BA0B07D0-7B55-4EAB-AB54-0AF1C1C06289}" dt="2025-04-29T19:30:38.422" v="76" actId="20577"/>
          <ac:spMkLst>
            <pc:docMk/>
            <pc:sldMk cId="591296674" sldId="262"/>
            <ac:spMk id="2" creationId="{74B561C1-C959-1E96-78A1-980A9CE2D80A}"/>
          </ac:spMkLst>
        </pc:spChg>
        <pc:spChg chg="add mod">
          <ac:chgData name="Aafreen Mahagami" userId="b1b3d1074d42180c" providerId="LiveId" clId="{BA0B07D0-7B55-4EAB-AB54-0AF1C1C06289}" dt="2025-04-29T19:42:49.361" v="174" actId="108"/>
          <ac:spMkLst>
            <pc:docMk/>
            <pc:sldMk cId="591296674" sldId="262"/>
            <ac:spMk id="4" creationId="{7E9DB7B3-64A5-7656-6E08-DE137F4F946E}"/>
          </ac:spMkLst>
        </pc:spChg>
      </pc:sldChg>
      <pc:sldChg chg="addSp delSp modSp new mod">
        <pc:chgData name="Aafreen Mahagami" userId="b1b3d1074d42180c" providerId="LiveId" clId="{BA0B07D0-7B55-4EAB-AB54-0AF1C1C06289}" dt="2025-04-29T20:00:08.363" v="196" actId="20577"/>
        <pc:sldMkLst>
          <pc:docMk/>
          <pc:sldMk cId="791282861" sldId="263"/>
        </pc:sldMkLst>
        <pc:spChg chg="mod">
          <ac:chgData name="Aafreen Mahagami" userId="b1b3d1074d42180c" providerId="LiveId" clId="{BA0B07D0-7B55-4EAB-AB54-0AF1C1C06289}" dt="2025-04-29T20:00:08.363" v="196" actId="20577"/>
          <ac:spMkLst>
            <pc:docMk/>
            <pc:sldMk cId="791282861" sldId="263"/>
            <ac:spMk id="2" creationId="{A0AC666D-E637-7866-8DC4-7A8D2F8C1D1F}"/>
          </ac:spMkLst>
        </pc:spChg>
        <pc:spChg chg="add mod">
          <ac:chgData name="Aafreen Mahagami" userId="b1b3d1074d42180c" providerId="LiveId" clId="{BA0B07D0-7B55-4EAB-AB54-0AF1C1C06289}" dt="2025-04-29T19:42:58.125" v="175" actId="108"/>
          <ac:spMkLst>
            <pc:docMk/>
            <pc:sldMk cId="791282861" sldId="263"/>
            <ac:spMk id="4" creationId="{166D283F-0E66-655C-A0FC-B0829B5C6C1F}"/>
          </ac:spMkLst>
        </pc:spChg>
      </pc:sldChg>
      <pc:sldChg chg="addSp delSp modSp new mod">
        <pc:chgData name="Aafreen Mahagami" userId="b1b3d1074d42180c" providerId="LiveId" clId="{BA0B07D0-7B55-4EAB-AB54-0AF1C1C06289}" dt="2025-04-29T19:43:47.154" v="178" actId="108"/>
        <pc:sldMkLst>
          <pc:docMk/>
          <pc:sldMk cId="2500369770" sldId="264"/>
        </pc:sldMkLst>
        <pc:spChg chg="mod">
          <ac:chgData name="Aafreen Mahagami" userId="b1b3d1074d42180c" providerId="LiveId" clId="{BA0B07D0-7B55-4EAB-AB54-0AF1C1C06289}" dt="2025-04-29T19:33:49.676" v="89"/>
          <ac:spMkLst>
            <pc:docMk/>
            <pc:sldMk cId="2500369770" sldId="264"/>
            <ac:spMk id="2" creationId="{AA02A7DF-315B-E389-7336-548CCC75B45B}"/>
          </ac:spMkLst>
        </pc:spChg>
        <pc:spChg chg="add mod">
          <ac:chgData name="Aafreen Mahagami" userId="b1b3d1074d42180c" providerId="LiveId" clId="{BA0B07D0-7B55-4EAB-AB54-0AF1C1C06289}" dt="2025-04-29T19:43:47.154" v="178" actId="108"/>
          <ac:spMkLst>
            <pc:docMk/>
            <pc:sldMk cId="2500369770" sldId="264"/>
            <ac:spMk id="4" creationId="{567D52E0-F791-D4EA-380B-C258A9563E8A}"/>
          </ac:spMkLst>
        </pc:spChg>
      </pc:sldChg>
      <pc:sldChg chg="addSp delSp modSp new mod">
        <pc:chgData name="Aafreen Mahagami" userId="b1b3d1074d42180c" providerId="LiveId" clId="{BA0B07D0-7B55-4EAB-AB54-0AF1C1C06289}" dt="2025-04-29T19:44:54.021" v="182" actId="108"/>
        <pc:sldMkLst>
          <pc:docMk/>
          <pc:sldMk cId="2902687576" sldId="265"/>
        </pc:sldMkLst>
        <pc:spChg chg="mod">
          <ac:chgData name="Aafreen Mahagami" userId="b1b3d1074d42180c" providerId="LiveId" clId="{BA0B07D0-7B55-4EAB-AB54-0AF1C1C06289}" dt="2025-04-29T19:34:48.313" v="90"/>
          <ac:spMkLst>
            <pc:docMk/>
            <pc:sldMk cId="2902687576" sldId="265"/>
            <ac:spMk id="2" creationId="{1434739B-D506-7879-B05A-AE9AC3B50E00}"/>
          </ac:spMkLst>
        </pc:spChg>
        <pc:spChg chg="add mod">
          <ac:chgData name="Aafreen Mahagami" userId="b1b3d1074d42180c" providerId="LiveId" clId="{BA0B07D0-7B55-4EAB-AB54-0AF1C1C06289}" dt="2025-04-29T19:44:54.021" v="182" actId="108"/>
          <ac:spMkLst>
            <pc:docMk/>
            <pc:sldMk cId="2902687576" sldId="265"/>
            <ac:spMk id="4" creationId="{E02BABE6-5EA3-DF2A-95E3-517310C67558}"/>
          </ac:spMkLst>
        </pc:spChg>
      </pc:sldChg>
      <pc:sldChg chg="modSp new del mod">
        <pc:chgData name="Aafreen Mahagami" userId="b1b3d1074d42180c" providerId="LiveId" clId="{BA0B07D0-7B55-4EAB-AB54-0AF1C1C06289}" dt="2025-04-29T19:36:50.353" v="131" actId="2696"/>
        <pc:sldMkLst>
          <pc:docMk/>
          <pc:sldMk cId="2944894265" sldId="266"/>
        </pc:sldMkLst>
      </pc:sldChg>
      <pc:sldChg chg="addSp delSp modSp new mod ord">
        <pc:chgData name="Aafreen Mahagami" userId="b1b3d1074d42180c" providerId="LiveId" clId="{BA0B07D0-7B55-4EAB-AB54-0AF1C1C06289}" dt="2025-04-29T19:51:58.317" v="194" actId="20577"/>
        <pc:sldMkLst>
          <pc:docMk/>
          <pc:sldMk cId="1695851779" sldId="267"/>
        </pc:sldMkLst>
        <pc:spChg chg="mod">
          <ac:chgData name="Aafreen Mahagami" userId="b1b3d1074d42180c" providerId="LiveId" clId="{BA0B07D0-7B55-4EAB-AB54-0AF1C1C06289}" dt="2025-04-29T19:32:04.507" v="82"/>
          <ac:spMkLst>
            <pc:docMk/>
            <pc:sldMk cId="1695851779" sldId="267"/>
            <ac:spMk id="2" creationId="{38EBF694-CEB9-3E9B-CF70-5FF74FAFDB3A}"/>
          </ac:spMkLst>
        </pc:spChg>
        <pc:spChg chg="add mod">
          <ac:chgData name="Aafreen Mahagami" userId="b1b3d1074d42180c" providerId="LiveId" clId="{BA0B07D0-7B55-4EAB-AB54-0AF1C1C06289}" dt="2025-04-29T19:51:58.317" v="194" actId="20577"/>
          <ac:spMkLst>
            <pc:docMk/>
            <pc:sldMk cId="1695851779" sldId="267"/>
            <ac:spMk id="4" creationId="{8E2C21F4-FADA-4BCC-4FBC-BCBE7B623A42}"/>
          </ac:spMkLst>
        </pc:spChg>
      </pc:sldChg>
      <pc:sldChg chg="new del">
        <pc:chgData name="Aafreen Mahagami" userId="b1b3d1074d42180c" providerId="LiveId" clId="{BA0B07D0-7B55-4EAB-AB54-0AF1C1C06289}" dt="2025-04-29T19:37:30.043" v="133" actId="2696"/>
        <pc:sldMkLst>
          <pc:docMk/>
          <pc:sldMk cId="2923097846" sldId="268"/>
        </pc:sldMkLst>
      </pc:sldChg>
      <pc:sldChg chg="modSp new mod">
        <pc:chgData name="Aafreen Mahagami" userId="b1b3d1074d42180c" providerId="LiveId" clId="{BA0B07D0-7B55-4EAB-AB54-0AF1C1C06289}" dt="2025-04-29T19:37:55.747" v="149" actId="14100"/>
        <pc:sldMkLst>
          <pc:docMk/>
          <pc:sldMk cId="4154511383" sldId="269"/>
        </pc:sldMkLst>
        <pc:spChg chg="mod">
          <ac:chgData name="Aafreen Mahagami" userId="b1b3d1074d42180c" providerId="LiveId" clId="{BA0B07D0-7B55-4EAB-AB54-0AF1C1C06289}" dt="2025-04-29T19:37:55.747" v="149" actId="14100"/>
          <ac:spMkLst>
            <pc:docMk/>
            <pc:sldMk cId="4154511383" sldId="269"/>
            <ac:spMk id="2" creationId="{A96654ED-5A21-AD11-723A-92A9425200AC}"/>
          </ac:spMkLst>
        </pc:spChg>
      </pc:sldChg>
    </pc:docChg>
  </pc:docChgLst>
  <pc:docChgLst>
    <pc:chgData name="Aafreen Mahagami" userId="b1b3d1074d42180c" providerId="LiveId" clId="{D506FCB3-9A21-460F-977B-77B5CC4F5688}"/>
    <pc:docChg chg="undo custSel addSld modSld">
      <pc:chgData name="Aafreen Mahagami" userId="b1b3d1074d42180c" providerId="LiveId" clId="{D506FCB3-9A21-460F-977B-77B5CC4F5688}" dt="2025-06-13T11:24:34.128" v="3156" actId="20577"/>
      <pc:docMkLst>
        <pc:docMk/>
      </pc:docMkLst>
      <pc:sldChg chg="modSp mod">
        <pc:chgData name="Aafreen Mahagami" userId="b1b3d1074d42180c" providerId="LiveId" clId="{D506FCB3-9A21-460F-977B-77B5CC4F5688}" dt="2025-06-11T19:07:23.187" v="49" actId="20577"/>
        <pc:sldMkLst>
          <pc:docMk/>
          <pc:sldMk cId="954875819" sldId="256"/>
        </pc:sldMkLst>
        <pc:spChg chg="mod">
          <ac:chgData name="Aafreen Mahagami" userId="b1b3d1074d42180c" providerId="LiveId" clId="{D506FCB3-9A21-460F-977B-77B5CC4F5688}" dt="2025-06-11T19:07:02.754" v="41" actId="20577"/>
          <ac:spMkLst>
            <pc:docMk/>
            <pc:sldMk cId="954875819" sldId="256"/>
            <ac:spMk id="2" creationId="{AC0F494B-06BC-5811-8EF8-B4ACDE5778CA}"/>
          </ac:spMkLst>
        </pc:spChg>
        <pc:spChg chg="mod">
          <ac:chgData name="Aafreen Mahagami" userId="b1b3d1074d42180c" providerId="LiveId" clId="{D506FCB3-9A21-460F-977B-77B5CC4F5688}" dt="2025-06-11T19:07:23.187" v="49" actId="20577"/>
          <ac:spMkLst>
            <pc:docMk/>
            <pc:sldMk cId="954875819" sldId="256"/>
            <ac:spMk id="3" creationId="{7E40BC49-7D70-85FD-C4EE-51A2CC51D71B}"/>
          </ac:spMkLst>
        </pc:spChg>
      </pc:sldChg>
      <pc:sldChg chg="addSp delSp modSp mod">
        <pc:chgData name="Aafreen Mahagami" userId="b1b3d1074d42180c" providerId="LiveId" clId="{D506FCB3-9A21-460F-977B-77B5CC4F5688}" dt="2025-06-11T19:45:02.856" v="447" actId="108"/>
        <pc:sldMkLst>
          <pc:docMk/>
          <pc:sldMk cId="485466033" sldId="257"/>
        </pc:sldMkLst>
        <pc:spChg chg="add mod">
          <ac:chgData name="Aafreen Mahagami" userId="b1b3d1074d42180c" providerId="LiveId" clId="{D506FCB3-9A21-460F-977B-77B5CC4F5688}" dt="2025-06-11T19:45:02.856" v="447" actId="108"/>
          <ac:spMkLst>
            <pc:docMk/>
            <pc:sldMk cId="485466033" sldId="257"/>
            <ac:spMk id="3" creationId="{0E5DEDE0-062F-24BD-5F43-A7D54C5BDB72}"/>
          </ac:spMkLst>
        </pc:spChg>
      </pc:sldChg>
      <pc:sldChg chg="modSp mod">
        <pc:chgData name="Aafreen Mahagami" userId="b1b3d1074d42180c" providerId="LiveId" clId="{D506FCB3-9A21-460F-977B-77B5CC4F5688}" dt="2025-06-11T19:48:27.694" v="451" actId="5793"/>
        <pc:sldMkLst>
          <pc:docMk/>
          <pc:sldMk cId="333461896" sldId="258"/>
        </pc:sldMkLst>
        <pc:spChg chg="mod">
          <ac:chgData name="Aafreen Mahagami" userId="b1b3d1074d42180c" providerId="LiveId" clId="{D506FCB3-9A21-460F-977B-77B5CC4F5688}" dt="2025-06-11T19:48:27.694" v="451" actId="5793"/>
          <ac:spMkLst>
            <pc:docMk/>
            <pc:sldMk cId="333461896" sldId="258"/>
            <ac:spMk id="4" creationId="{A94EF1A5-1758-F42C-0959-3E5E576C673A}"/>
          </ac:spMkLst>
        </pc:spChg>
      </pc:sldChg>
      <pc:sldChg chg="modSp mod">
        <pc:chgData name="Aafreen Mahagami" userId="b1b3d1074d42180c" providerId="LiveId" clId="{D506FCB3-9A21-460F-977B-77B5CC4F5688}" dt="2025-06-11T19:49:07.569" v="452" actId="5793"/>
        <pc:sldMkLst>
          <pc:docMk/>
          <pc:sldMk cId="3411041251" sldId="259"/>
        </pc:sldMkLst>
        <pc:spChg chg="mod">
          <ac:chgData name="Aafreen Mahagami" userId="b1b3d1074d42180c" providerId="LiveId" clId="{D506FCB3-9A21-460F-977B-77B5CC4F5688}" dt="2025-06-11T19:49:07.569" v="452" actId="5793"/>
          <ac:spMkLst>
            <pc:docMk/>
            <pc:sldMk cId="3411041251" sldId="259"/>
            <ac:spMk id="3" creationId="{8160196D-6196-B422-2915-AAA9F092B49C}"/>
          </ac:spMkLst>
        </pc:spChg>
      </pc:sldChg>
      <pc:sldChg chg="modSp mod">
        <pc:chgData name="Aafreen Mahagami" userId="b1b3d1074d42180c" providerId="LiveId" clId="{D506FCB3-9A21-460F-977B-77B5CC4F5688}" dt="2025-06-11T19:41:28.722" v="430"/>
        <pc:sldMkLst>
          <pc:docMk/>
          <pc:sldMk cId="134493910" sldId="260"/>
        </pc:sldMkLst>
        <pc:spChg chg="mod">
          <ac:chgData name="Aafreen Mahagami" userId="b1b3d1074d42180c" providerId="LiveId" clId="{D506FCB3-9A21-460F-977B-77B5CC4F5688}" dt="2025-06-11T19:41:28.722" v="430"/>
          <ac:spMkLst>
            <pc:docMk/>
            <pc:sldMk cId="134493910" sldId="260"/>
            <ac:spMk id="3" creationId="{38ED0A29-CE81-A929-16D2-F19FB7C398F0}"/>
          </ac:spMkLst>
        </pc:spChg>
      </pc:sldChg>
      <pc:sldChg chg="modSp mod">
        <pc:chgData name="Aafreen Mahagami" userId="b1b3d1074d42180c" providerId="LiveId" clId="{D506FCB3-9A21-460F-977B-77B5CC4F5688}" dt="2025-06-11T19:42:12.140" v="433" actId="14100"/>
        <pc:sldMkLst>
          <pc:docMk/>
          <pc:sldMk cId="2502867272" sldId="261"/>
        </pc:sldMkLst>
        <pc:spChg chg="mod">
          <ac:chgData name="Aafreen Mahagami" userId="b1b3d1074d42180c" providerId="LiveId" clId="{D506FCB3-9A21-460F-977B-77B5CC4F5688}" dt="2025-06-11T19:42:12.140" v="433" actId="14100"/>
          <ac:spMkLst>
            <pc:docMk/>
            <pc:sldMk cId="2502867272" sldId="261"/>
            <ac:spMk id="4" creationId="{4FD9C594-EA0C-7D3B-3453-7715E5A9F077}"/>
          </ac:spMkLst>
        </pc:spChg>
      </pc:sldChg>
      <pc:sldChg chg="modSp mod">
        <pc:chgData name="Aafreen Mahagami" userId="b1b3d1074d42180c" providerId="LiveId" clId="{D506FCB3-9A21-460F-977B-77B5CC4F5688}" dt="2025-06-11T19:42:38.866" v="436" actId="5793"/>
        <pc:sldMkLst>
          <pc:docMk/>
          <pc:sldMk cId="591296674" sldId="262"/>
        </pc:sldMkLst>
        <pc:spChg chg="mod">
          <ac:chgData name="Aafreen Mahagami" userId="b1b3d1074d42180c" providerId="LiveId" clId="{D506FCB3-9A21-460F-977B-77B5CC4F5688}" dt="2025-06-11T19:42:38.866" v="436" actId="5793"/>
          <ac:spMkLst>
            <pc:docMk/>
            <pc:sldMk cId="591296674" sldId="262"/>
            <ac:spMk id="4" creationId="{7E9DB7B3-64A5-7656-6E08-DE137F4F946E}"/>
          </ac:spMkLst>
        </pc:spChg>
      </pc:sldChg>
      <pc:sldChg chg="modSp mod">
        <pc:chgData name="Aafreen Mahagami" userId="b1b3d1074d42180c" providerId="LiveId" clId="{D506FCB3-9A21-460F-977B-77B5CC4F5688}" dt="2025-06-13T11:02:49.686" v="2112" actId="5793"/>
        <pc:sldMkLst>
          <pc:docMk/>
          <pc:sldMk cId="791282861" sldId="263"/>
        </pc:sldMkLst>
        <pc:spChg chg="mod">
          <ac:chgData name="Aafreen Mahagami" userId="b1b3d1074d42180c" providerId="LiveId" clId="{D506FCB3-9A21-460F-977B-77B5CC4F5688}" dt="2025-06-13T11:02:49.686" v="2112" actId="5793"/>
          <ac:spMkLst>
            <pc:docMk/>
            <pc:sldMk cId="791282861" sldId="263"/>
            <ac:spMk id="4" creationId="{166D283F-0E66-655C-A0FC-B0829B5C6C1F}"/>
          </ac:spMkLst>
        </pc:spChg>
      </pc:sldChg>
      <pc:sldChg chg="modSp mod">
        <pc:chgData name="Aafreen Mahagami" userId="b1b3d1074d42180c" providerId="LiveId" clId="{D506FCB3-9A21-460F-977B-77B5CC4F5688}" dt="2025-06-13T11:24:34.128" v="3156" actId="20577"/>
        <pc:sldMkLst>
          <pc:docMk/>
          <pc:sldMk cId="2500369770" sldId="264"/>
        </pc:sldMkLst>
        <pc:spChg chg="mod">
          <ac:chgData name="Aafreen Mahagami" userId="b1b3d1074d42180c" providerId="LiveId" clId="{D506FCB3-9A21-460F-977B-77B5CC4F5688}" dt="2025-06-13T11:24:34.128" v="3156" actId="20577"/>
          <ac:spMkLst>
            <pc:docMk/>
            <pc:sldMk cId="2500369770" sldId="264"/>
            <ac:spMk id="4" creationId="{567D52E0-F791-D4EA-380B-C258A9563E8A}"/>
          </ac:spMkLst>
        </pc:spChg>
      </pc:sldChg>
      <pc:sldChg chg="modSp mod">
        <pc:chgData name="Aafreen Mahagami" userId="b1b3d1074d42180c" providerId="LiveId" clId="{D506FCB3-9A21-460F-977B-77B5CC4F5688}" dt="2025-06-11T19:46:26.932" v="450" actId="108"/>
        <pc:sldMkLst>
          <pc:docMk/>
          <pc:sldMk cId="1695851779" sldId="267"/>
        </pc:sldMkLst>
        <pc:spChg chg="mod">
          <ac:chgData name="Aafreen Mahagami" userId="b1b3d1074d42180c" providerId="LiveId" clId="{D506FCB3-9A21-460F-977B-77B5CC4F5688}" dt="2025-06-11T19:46:26.932" v="450" actId="108"/>
          <ac:spMkLst>
            <pc:docMk/>
            <pc:sldMk cId="1695851779" sldId="267"/>
            <ac:spMk id="4" creationId="{8E2C21F4-FADA-4BCC-4FBC-BCBE7B623A42}"/>
          </ac:spMkLst>
        </pc:spChg>
      </pc:sldChg>
      <pc:sldChg chg="modSp new mod">
        <pc:chgData name="Aafreen Mahagami" userId="b1b3d1074d42180c" providerId="LiveId" clId="{D506FCB3-9A21-460F-977B-77B5CC4F5688}" dt="2025-06-13T11:14:42.671" v="3149" actId="20577"/>
        <pc:sldMkLst>
          <pc:docMk/>
          <pc:sldMk cId="1138439162" sldId="270"/>
        </pc:sldMkLst>
        <pc:spChg chg="mod">
          <ac:chgData name="Aafreen Mahagami" userId="b1b3d1074d42180c" providerId="LiveId" clId="{D506FCB3-9A21-460F-977B-77B5CC4F5688}" dt="2025-06-13T11:02:18.406" v="2108"/>
          <ac:spMkLst>
            <pc:docMk/>
            <pc:sldMk cId="1138439162" sldId="270"/>
            <ac:spMk id="2" creationId="{1EFA3F72-3B27-747B-D2B4-F1DFFBDC3D52}"/>
          </ac:spMkLst>
        </pc:spChg>
        <pc:spChg chg="mod">
          <ac:chgData name="Aafreen Mahagami" userId="b1b3d1074d42180c" providerId="LiveId" clId="{D506FCB3-9A21-460F-977B-77B5CC4F5688}" dt="2025-06-13T11:14:42.671" v="3149" actId="20577"/>
          <ac:spMkLst>
            <pc:docMk/>
            <pc:sldMk cId="1138439162" sldId="270"/>
            <ac:spMk id="3" creationId="{83018A23-1286-57B0-40B5-A7E2DCD189F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6/13/2025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6/13/2025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6/13/2025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6/13/2025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6/13/2025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6/13/2025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6/13/2025</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6/13/2025</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6/13/2025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6/13/2025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6/13/2025</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6/13/2025</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F494B-06BC-5811-8EF8-B4ACDE5778CA}"/>
              </a:ext>
            </a:extLst>
          </p:cNvPr>
          <p:cNvSpPr>
            <a:spLocks noGrp="1"/>
          </p:cNvSpPr>
          <p:nvPr>
            <p:ph type="ctrTitle"/>
          </p:nvPr>
        </p:nvSpPr>
        <p:spPr/>
        <p:txBody>
          <a:bodyPr>
            <a:noAutofit/>
          </a:bodyPr>
          <a:lstStyle/>
          <a:p>
            <a:r>
              <a:rPr lang="en-US" sz="3200" b="1" dirty="0"/>
              <a:t>Project Title:</a:t>
            </a:r>
            <a:br>
              <a:rPr lang="en-US" sz="3200" dirty="0"/>
            </a:br>
            <a:r>
              <a:rPr lang="en-US" sz="3200" dirty="0"/>
              <a:t>Automation of Accounts Receivable</a:t>
            </a:r>
            <a:br>
              <a:rPr lang="en-US" sz="3200" dirty="0"/>
            </a:br>
            <a:br>
              <a:rPr lang="en-US" sz="3200" dirty="0"/>
            </a:br>
            <a:endParaRPr lang="en-IN" sz="3200" dirty="0"/>
          </a:p>
        </p:txBody>
      </p:sp>
      <p:sp>
        <p:nvSpPr>
          <p:cNvPr id="3" name="Subtitle 2">
            <a:extLst>
              <a:ext uri="{FF2B5EF4-FFF2-40B4-BE49-F238E27FC236}">
                <a16:creationId xmlns:a16="http://schemas.microsoft.com/office/drawing/2014/main" id="{7E40BC49-7D70-85FD-C4EE-51A2CC51D71B}"/>
              </a:ext>
            </a:extLst>
          </p:cNvPr>
          <p:cNvSpPr>
            <a:spLocks noGrp="1"/>
          </p:cNvSpPr>
          <p:nvPr>
            <p:ph type="subTitle" idx="1"/>
          </p:nvPr>
        </p:nvSpPr>
        <p:spPr/>
        <p:txBody>
          <a:bodyPr>
            <a:noAutofit/>
          </a:bodyPr>
          <a:lstStyle/>
          <a:p>
            <a:r>
              <a:rPr lang="en-US" sz="1800" b="1" dirty="0"/>
              <a:t>Prepared By:</a:t>
            </a:r>
            <a:br>
              <a:rPr lang="en-US" sz="1800" dirty="0"/>
            </a:br>
            <a:r>
              <a:rPr lang="en-US" sz="1800" dirty="0"/>
              <a:t>Shahzad Ahmed</a:t>
            </a:r>
            <a:br>
              <a:rPr lang="en-US" sz="1800" dirty="0"/>
            </a:br>
            <a:r>
              <a:rPr lang="en-US" sz="1800" b="1" dirty="0"/>
              <a:t>Date:</a:t>
            </a:r>
            <a:br>
              <a:rPr lang="en-US" sz="1800" dirty="0"/>
            </a:br>
            <a:r>
              <a:rPr lang="en-US" sz="1800" dirty="0"/>
              <a:t>12.06.2025</a:t>
            </a:r>
            <a:endParaRPr lang="en-IN" sz="1800" dirty="0"/>
          </a:p>
        </p:txBody>
      </p:sp>
    </p:spTree>
    <p:extLst>
      <p:ext uri="{BB962C8B-B14F-4D97-AF65-F5344CB8AC3E}">
        <p14:creationId xmlns:p14="http://schemas.microsoft.com/office/powerpoint/2010/main" val="954875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BF694-CEB9-3E9B-CF70-5FF74FAFDB3A}"/>
              </a:ext>
            </a:extLst>
          </p:cNvPr>
          <p:cNvSpPr>
            <a:spLocks noGrp="1"/>
          </p:cNvSpPr>
          <p:nvPr>
            <p:ph type="title"/>
          </p:nvPr>
        </p:nvSpPr>
        <p:spPr/>
        <p:txBody>
          <a:bodyPr/>
          <a:lstStyle/>
          <a:p>
            <a:r>
              <a:rPr lang="en-IN" dirty="0"/>
              <a:t>Resources</a:t>
            </a:r>
          </a:p>
        </p:txBody>
      </p:sp>
      <p:sp>
        <p:nvSpPr>
          <p:cNvPr id="4" name="Rectangle 1">
            <a:extLst>
              <a:ext uri="{FF2B5EF4-FFF2-40B4-BE49-F238E27FC236}">
                <a16:creationId xmlns:a16="http://schemas.microsoft.com/office/drawing/2014/main" id="{8E2C21F4-FADA-4BCC-4FBC-BCBE7B623A42}"/>
              </a:ext>
            </a:extLst>
          </p:cNvPr>
          <p:cNvSpPr>
            <a:spLocks noGrp="1" noChangeArrowheads="1"/>
          </p:cNvSpPr>
          <p:nvPr>
            <p:ph idx="1"/>
          </p:nvPr>
        </p:nvSpPr>
        <p:spPr bwMode="auto">
          <a:xfrm>
            <a:off x="3869268" y="2100989"/>
            <a:ext cx="8185080" cy="2646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r>
              <a:rPr lang="en-IN" dirty="0"/>
              <a:t>People: Finance team, Customer Service team, SAP Consultants, IT team.</a:t>
            </a:r>
          </a:p>
          <a:p>
            <a:pPr lvl="0"/>
            <a:r>
              <a:rPr lang="en-IN" dirty="0"/>
              <a:t>Time: Implementation within 4–6 months.</a:t>
            </a:r>
          </a:p>
          <a:p>
            <a:pPr lvl="0"/>
            <a:r>
              <a:rPr lang="en-IN" dirty="0"/>
              <a:t>Budget: Hardware, software, training, and services not to exceed Rs. 2,00,000.00.</a:t>
            </a:r>
          </a:p>
          <a:p>
            <a:pPr lvl="0"/>
            <a:r>
              <a:rPr lang="en-IN" dirty="0"/>
              <a:t>Other: Third-party integration tools, vendor consultation, and training costs not to exceed Rs. 50,000.00.</a:t>
            </a:r>
          </a:p>
          <a:p>
            <a:pPr fontAlgn="base">
              <a:spcAft>
                <a:spcPct val="0"/>
              </a:spcAft>
              <a:buFont typeface="Arial" panose="020B0604020202020204" pitchFamily="34" charset="0"/>
              <a:buChar char="•"/>
            </a:pPr>
            <a:endParaRPr lang="en-US" altLang="en-US" dirty="0"/>
          </a:p>
        </p:txBody>
      </p:sp>
    </p:spTree>
    <p:extLst>
      <p:ext uri="{BB962C8B-B14F-4D97-AF65-F5344CB8AC3E}">
        <p14:creationId xmlns:p14="http://schemas.microsoft.com/office/powerpoint/2010/main" val="1695851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2A7DF-315B-E389-7336-548CCC75B45B}"/>
              </a:ext>
            </a:extLst>
          </p:cNvPr>
          <p:cNvSpPr>
            <a:spLocks noGrp="1"/>
          </p:cNvSpPr>
          <p:nvPr>
            <p:ph type="title"/>
          </p:nvPr>
        </p:nvSpPr>
        <p:spPr/>
        <p:txBody>
          <a:bodyPr/>
          <a:lstStyle/>
          <a:p>
            <a:r>
              <a:rPr lang="en-IN" dirty="0"/>
              <a:t>Risks and Dependencies</a:t>
            </a:r>
          </a:p>
        </p:txBody>
      </p:sp>
      <p:sp>
        <p:nvSpPr>
          <p:cNvPr id="4" name="Rectangle 1">
            <a:extLst>
              <a:ext uri="{FF2B5EF4-FFF2-40B4-BE49-F238E27FC236}">
                <a16:creationId xmlns:a16="http://schemas.microsoft.com/office/drawing/2014/main" id="{567D52E0-F791-D4EA-380B-C258A9563E8A}"/>
              </a:ext>
            </a:extLst>
          </p:cNvPr>
          <p:cNvSpPr>
            <a:spLocks noGrp="1" noChangeArrowheads="1"/>
          </p:cNvSpPr>
          <p:nvPr>
            <p:ph idx="1"/>
          </p:nvPr>
        </p:nvSpPr>
        <p:spPr bwMode="auto">
          <a:xfrm>
            <a:off x="3869268" y="2531877"/>
            <a:ext cx="8069813"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altLang="en-US" dirty="0"/>
              <a:t>Dependency on legacy systems for data and workflow integration.</a:t>
            </a:r>
            <a:endParaRPr lang="en-IN" dirty="0"/>
          </a:p>
          <a:p>
            <a:pPr lvl="0"/>
            <a:r>
              <a:rPr lang="en-IN" dirty="0"/>
              <a:t>Integration with existing SAP modules and CSS application may require custom development.</a:t>
            </a:r>
          </a:p>
          <a:p>
            <a:pPr lvl="0"/>
            <a:r>
              <a:rPr lang="en-IN" dirty="0"/>
              <a:t>Accurate refund processing must be ensured to avoid financial </a:t>
            </a:r>
            <a:r>
              <a:rPr lang="en-IN"/>
              <a:t>discrepancies.</a:t>
            </a:r>
            <a:endParaRPr lang="en-IN" dirty="0"/>
          </a:p>
        </p:txBody>
      </p:sp>
    </p:spTree>
    <p:extLst>
      <p:ext uri="{BB962C8B-B14F-4D97-AF65-F5344CB8AC3E}">
        <p14:creationId xmlns:p14="http://schemas.microsoft.com/office/powerpoint/2010/main" val="25003697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4739B-D506-7879-B05A-AE9AC3B50E00}"/>
              </a:ext>
            </a:extLst>
          </p:cNvPr>
          <p:cNvSpPr>
            <a:spLocks noGrp="1"/>
          </p:cNvSpPr>
          <p:nvPr>
            <p:ph type="title"/>
          </p:nvPr>
        </p:nvSpPr>
        <p:spPr/>
        <p:txBody>
          <a:bodyPr/>
          <a:lstStyle/>
          <a:p>
            <a:r>
              <a:rPr lang="en-IN" dirty="0"/>
              <a:t>Project Approval</a:t>
            </a:r>
          </a:p>
        </p:txBody>
      </p:sp>
      <p:sp>
        <p:nvSpPr>
          <p:cNvPr id="4" name="Rectangle 1">
            <a:extLst>
              <a:ext uri="{FF2B5EF4-FFF2-40B4-BE49-F238E27FC236}">
                <a16:creationId xmlns:a16="http://schemas.microsoft.com/office/drawing/2014/main" id="{E02BABE6-5EA3-DF2A-95E3-517310C67558}"/>
              </a:ext>
            </a:extLst>
          </p:cNvPr>
          <p:cNvSpPr>
            <a:spLocks noGrp="1" noChangeArrowheads="1"/>
          </p:cNvSpPr>
          <p:nvPr>
            <p:ph idx="1"/>
          </p:nvPr>
        </p:nvSpPr>
        <p:spPr bwMode="auto">
          <a:xfrm>
            <a:off x="3947926" y="3024318"/>
            <a:ext cx="2689711"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Aft>
                <a:spcPct val="0"/>
              </a:spcAft>
              <a:buFont typeface="Arial" panose="020B0604020202020204" pitchFamily="34" charset="0"/>
              <a:buChar char="•"/>
            </a:pPr>
            <a:r>
              <a:rPr lang="en-US" altLang="en-US" dirty="0"/>
              <a:t>Project Sponsor: ABC</a:t>
            </a:r>
          </a:p>
          <a:p>
            <a:pPr fontAlgn="base">
              <a:spcAft>
                <a:spcPct val="0"/>
              </a:spcAft>
              <a:buFont typeface="Arial" panose="020B0604020202020204" pitchFamily="34" charset="0"/>
              <a:buChar char="•"/>
            </a:pPr>
            <a:r>
              <a:rPr lang="en-US" altLang="en-US" dirty="0"/>
              <a:t>Project Manager: XYZ</a:t>
            </a:r>
          </a:p>
        </p:txBody>
      </p:sp>
    </p:spTree>
    <p:extLst>
      <p:ext uri="{BB962C8B-B14F-4D97-AF65-F5344CB8AC3E}">
        <p14:creationId xmlns:p14="http://schemas.microsoft.com/office/powerpoint/2010/main" val="2902687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654ED-5A21-AD11-723A-92A9425200AC}"/>
              </a:ext>
            </a:extLst>
          </p:cNvPr>
          <p:cNvSpPr>
            <a:spLocks noGrp="1"/>
          </p:cNvSpPr>
          <p:nvPr>
            <p:ph type="title"/>
          </p:nvPr>
        </p:nvSpPr>
        <p:spPr>
          <a:xfrm>
            <a:off x="252918" y="1123837"/>
            <a:ext cx="11644113" cy="4601183"/>
          </a:xfrm>
        </p:spPr>
        <p:txBody>
          <a:bodyPr/>
          <a:lstStyle/>
          <a:p>
            <a:r>
              <a:rPr lang="en-US" dirty="0"/>
              <a:t>Thank you</a:t>
            </a:r>
            <a:endParaRPr lang="en-IN" dirty="0"/>
          </a:p>
        </p:txBody>
      </p:sp>
    </p:spTree>
    <p:extLst>
      <p:ext uri="{BB962C8B-B14F-4D97-AF65-F5344CB8AC3E}">
        <p14:creationId xmlns:p14="http://schemas.microsoft.com/office/powerpoint/2010/main" val="4154511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FBE4E-1FBE-4708-E665-ED6C1AF57FAE}"/>
              </a:ext>
            </a:extLst>
          </p:cNvPr>
          <p:cNvSpPr>
            <a:spLocks noGrp="1"/>
          </p:cNvSpPr>
          <p:nvPr>
            <p:ph type="title"/>
          </p:nvPr>
        </p:nvSpPr>
        <p:spPr/>
        <p:txBody>
          <a:bodyPr/>
          <a:lstStyle/>
          <a:p>
            <a:r>
              <a:rPr lang="en-US" dirty="0"/>
              <a:t>Situation</a:t>
            </a:r>
            <a:endParaRPr lang="en-IN" dirty="0"/>
          </a:p>
        </p:txBody>
      </p:sp>
      <p:sp>
        <p:nvSpPr>
          <p:cNvPr id="3" name="Rectangle 1">
            <a:extLst>
              <a:ext uri="{FF2B5EF4-FFF2-40B4-BE49-F238E27FC236}">
                <a16:creationId xmlns:a16="http://schemas.microsoft.com/office/drawing/2014/main" id="{0E5DEDE0-062F-24BD-5F43-A7D54C5BDB72}"/>
              </a:ext>
            </a:extLst>
          </p:cNvPr>
          <p:cNvSpPr>
            <a:spLocks noGrp="1" noChangeArrowheads="1"/>
          </p:cNvSpPr>
          <p:nvPr>
            <p:ph idx="1"/>
          </p:nvPr>
        </p:nvSpPr>
        <p:spPr bwMode="auto">
          <a:xfrm>
            <a:off x="3830638" y="1039159"/>
            <a:ext cx="8108443" cy="477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IN" dirty="0"/>
              <a:t>The Accounts Receivable (AR) process involves high-volume daily transactions including:</a:t>
            </a:r>
          </a:p>
          <a:p>
            <a:r>
              <a:rPr lang="en-IN" dirty="0"/>
              <a:t>Payments via Direct Debit, Credit Card, Cheque</a:t>
            </a:r>
          </a:p>
          <a:p>
            <a:r>
              <a:rPr lang="en-IN" dirty="0"/>
              <a:t>Manual posting in SAP customer accounts</a:t>
            </a:r>
          </a:p>
          <a:p>
            <a:r>
              <a:rPr lang="en-IN" dirty="0"/>
              <a:t>Handling refunds and reversals through CSS Application</a:t>
            </a:r>
          </a:p>
          <a:p>
            <a:pPr lvl="0"/>
            <a:r>
              <a:rPr lang="en-IN" dirty="0"/>
              <a:t>Customer service teams frequently respond to queries regarding payments, refunds, and overpayments.</a:t>
            </a:r>
          </a:p>
          <a:p>
            <a:pPr lvl="0"/>
            <a:r>
              <a:rPr lang="en-IN" dirty="0"/>
              <a:t>Each transaction type (airtime, equipment, cost </a:t>
            </a:r>
            <a:r>
              <a:rPr lang="en-IN" dirty="0" err="1"/>
              <a:t>center</a:t>
            </a:r>
            <a:r>
              <a:rPr lang="en-IN" dirty="0"/>
              <a:t>) is handled independently, with minimal integration.</a:t>
            </a:r>
          </a:p>
          <a:p>
            <a:pPr lvl="0"/>
            <a:r>
              <a:rPr lang="en-IN" dirty="0"/>
              <a:t>Payment allocations and refunds are processed manually, increasing workload and chances of delay or error.</a:t>
            </a:r>
          </a:p>
          <a:p>
            <a:pPr lvl="0"/>
            <a:r>
              <a:rPr lang="en-IN" dirty="0"/>
              <a:t>Data entry into SAP and CSS is time-consuming and repetitive.</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85466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76510-15E3-DB7A-2156-1C63347B9FB5}"/>
              </a:ext>
            </a:extLst>
          </p:cNvPr>
          <p:cNvSpPr>
            <a:spLocks noGrp="1"/>
          </p:cNvSpPr>
          <p:nvPr>
            <p:ph type="title"/>
          </p:nvPr>
        </p:nvSpPr>
        <p:spPr/>
        <p:txBody>
          <a:bodyPr/>
          <a:lstStyle/>
          <a:p>
            <a:r>
              <a:rPr lang="en-US" dirty="0"/>
              <a:t>Problem</a:t>
            </a:r>
            <a:endParaRPr lang="en-IN" dirty="0"/>
          </a:p>
        </p:txBody>
      </p:sp>
      <p:sp>
        <p:nvSpPr>
          <p:cNvPr id="4" name="Rectangle 1">
            <a:extLst>
              <a:ext uri="{FF2B5EF4-FFF2-40B4-BE49-F238E27FC236}">
                <a16:creationId xmlns:a16="http://schemas.microsoft.com/office/drawing/2014/main" id="{A94EF1A5-1758-F42C-0959-3E5E576C673A}"/>
              </a:ext>
            </a:extLst>
          </p:cNvPr>
          <p:cNvSpPr>
            <a:spLocks noGrp="1" noChangeArrowheads="1"/>
          </p:cNvSpPr>
          <p:nvPr>
            <p:ph idx="1"/>
          </p:nvPr>
        </p:nvSpPr>
        <p:spPr bwMode="auto">
          <a:xfrm>
            <a:off x="3475977" y="1377713"/>
            <a:ext cx="8244076"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a:buNone/>
            </a:pPr>
            <a:r>
              <a:rPr lang="en-IN" dirty="0"/>
              <a:t>Manual processes lead to:</a:t>
            </a:r>
          </a:p>
          <a:p>
            <a:r>
              <a:rPr lang="en-IN" dirty="0"/>
              <a:t>Delayed payment allocation</a:t>
            </a:r>
          </a:p>
          <a:p>
            <a:r>
              <a:rPr lang="en-IN" dirty="0"/>
              <a:t>Errors in posting and reconciliation</a:t>
            </a:r>
          </a:p>
          <a:p>
            <a:r>
              <a:rPr lang="en-IN" dirty="0"/>
              <a:t>Inaccurate or delayed customer refunds</a:t>
            </a:r>
          </a:p>
          <a:p>
            <a:pPr lvl="0"/>
            <a:r>
              <a:rPr lang="en-IN" dirty="0"/>
              <a:t>High operational cost due to excessive manual intervention</a:t>
            </a:r>
          </a:p>
          <a:p>
            <a:pPr lvl="0"/>
            <a:r>
              <a:rPr lang="en-IN" dirty="0"/>
              <a:t>Poor customer experience from slow query handling and refund processing</a:t>
            </a:r>
          </a:p>
          <a:p>
            <a:pPr lvl="0"/>
            <a:r>
              <a:rPr lang="en-IN" dirty="0"/>
              <a:t>Lack of real-time visibility into transaction status for finance and customer service teams</a:t>
            </a:r>
          </a:p>
          <a:p>
            <a:pPr lvl="0"/>
            <a:r>
              <a:rPr lang="en-IN" dirty="0"/>
              <a:t>Scalability issues as transaction volume grows</a:t>
            </a:r>
          </a:p>
          <a:p>
            <a:pPr marR="0" lvl="0" fontAlgn="base">
              <a:spcAft>
                <a:spcPct val="0"/>
              </a:spcAft>
              <a:buSzTx/>
              <a:buFont typeface="Arial" panose="020B0604020202020204" pitchFamily="34" charset="0"/>
              <a:buChar char="•"/>
              <a:tabLst/>
            </a:pPr>
            <a:endParaRPr lang="en-US" altLang="en-US" dirty="0"/>
          </a:p>
        </p:txBody>
      </p:sp>
    </p:spTree>
    <p:extLst>
      <p:ext uri="{BB962C8B-B14F-4D97-AF65-F5344CB8AC3E}">
        <p14:creationId xmlns:p14="http://schemas.microsoft.com/office/powerpoint/2010/main" val="333461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1BAA4-B07F-4F0E-6297-94856581DA1D}"/>
              </a:ext>
            </a:extLst>
          </p:cNvPr>
          <p:cNvSpPr>
            <a:spLocks noGrp="1"/>
          </p:cNvSpPr>
          <p:nvPr>
            <p:ph type="title"/>
          </p:nvPr>
        </p:nvSpPr>
        <p:spPr/>
        <p:txBody>
          <a:bodyPr/>
          <a:lstStyle/>
          <a:p>
            <a:r>
              <a:rPr lang="en-US" dirty="0"/>
              <a:t>Opportunity</a:t>
            </a:r>
            <a:endParaRPr lang="en-IN" dirty="0"/>
          </a:p>
        </p:txBody>
      </p:sp>
      <p:sp>
        <p:nvSpPr>
          <p:cNvPr id="3" name="Content Placeholder 2">
            <a:extLst>
              <a:ext uri="{FF2B5EF4-FFF2-40B4-BE49-F238E27FC236}">
                <a16:creationId xmlns:a16="http://schemas.microsoft.com/office/drawing/2014/main" id="{8160196D-6196-B422-2915-AAA9F092B49C}"/>
              </a:ext>
            </a:extLst>
          </p:cNvPr>
          <p:cNvSpPr>
            <a:spLocks noGrp="1"/>
          </p:cNvSpPr>
          <p:nvPr>
            <p:ph idx="1"/>
          </p:nvPr>
        </p:nvSpPr>
        <p:spPr/>
        <p:txBody>
          <a:bodyPr/>
          <a:lstStyle/>
          <a:p>
            <a:pPr marL="0" indent="0">
              <a:buNone/>
            </a:pPr>
            <a:r>
              <a:rPr lang="en-IN" dirty="0"/>
              <a:t>Automation can streamline:</a:t>
            </a:r>
          </a:p>
          <a:p>
            <a:r>
              <a:rPr lang="en-IN" dirty="0"/>
              <a:t>Payment posting and allocation in SAP</a:t>
            </a:r>
          </a:p>
          <a:p>
            <a:r>
              <a:rPr lang="en-IN" dirty="0"/>
              <a:t>Refund and reversal handling through CSS</a:t>
            </a:r>
          </a:p>
          <a:p>
            <a:r>
              <a:rPr lang="en-IN" dirty="0"/>
              <a:t>Query resolution by providing real-time transaction visibility</a:t>
            </a:r>
          </a:p>
          <a:p>
            <a:pPr lvl="0"/>
            <a:r>
              <a:rPr lang="en-IN" dirty="0"/>
              <a:t>Enable real-time integration of payment channels with internal systems</a:t>
            </a:r>
          </a:p>
          <a:p>
            <a:pPr lvl="0"/>
            <a:r>
              <a:rPr lang="en-IN" dirty="0"/>
              <a:t>Reduce manual errors, improve turnaround times</a:t>
            </a:r>
          </a:p>
          <a:p>
            <a:pPr lvl="0"/>
            <a:r>
              <a:rPr lang="en-IN" dirty="0"/>
              <a:t>Improve customer satisfaction with faster refunds and fewer issues</a:t>
            </a:r>
          </a:p>
          <a:p>
            <a:pPr lvl="0"/>
            <a:r>
              <a:rPr lang="en-IN" dirty="0"/>
              <a:t>Free up staff to focus on value-added tasks rather than routine data entry</a:t>
            </a:r>
          </a:p>
          <a:p>
            <a:pPr lvl="0"/>
            <a:r>
              <a:rPr lang="en-IN" dirty="0"/>
              <a:t>Lay the foundation for advanced reporting and analytics in AR processes</a:t>
            </a:r>
          </a:p>
          <a:p>
            <a:endParaRPr lang="en-IN" dirty="0"/>
          </a:p>
        </p:txBody>
      </p:sp>
    </p:spTree>
    <p:extLst>
      <p:ext uri="{BB962C8B-B14F-4D97-AF65-F5344CB8AC3E}">
        <p14:creationId xmlns:p14="http://schemas.microsoft.com/office/powerpoint/2010/main" val="3411041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30031-2134-9E62-12B9-CB00BC715CD2}"/>
              </a:ext>
            </a:extLst>
          </p:cNvPr>
          <p:cNvSpPr>
            <a:spLocks noGrp="1"/>
          </p:cNvSpPr>
          <p:nvPr>
            <p:ph type="title"/>
          </p:nvPr>
        </p:nvSpPr>
        <p:spPr/>
        <p:txBody>
          <a:bodyPr/>
          <a:lstStyle/>
          <a:p>
            <a:r>
              <a:rPr lang="en-IN" dirty="0"/>
              <a:t>Purpose Statement (Goals)</a:t>
            </a:r>
          </a:p>
        </p:txBody>
      </p:sp>
      <p:sp>
        <p:nvSpPr>
          <p:cNvPr id="3" name="Content Placeholder 2">
            <a:extLst>
              <a:ext uri="{FF2B5EF4-FFF2-40B4-BE49-F238E27FC236}">
                <a16:creationId xmlns:a16="http://schemas.microsoft.com/office/drawing/2014/main" id="{38ED0A29-CE81-A929-16D2-F19FB7C398F0}"/>
              </a:ext>
            </a:extLst>
          </p:cNvPr>
          <p:cNvSpPr>
            <a:spLocks noGrp="1"/>
          </p:cNvSpPr>
          <p:nvPr>
            <p:ph idx="1"/>
          </p:nvPr>
        </p:nvSpPr>
        <p:spPr/>
        <p:txBody>
          <a:bodyPr/>
          <a:lstStyle/>
          <a:p>
            <a:r>
              <a:rPr lang="en-IN" dirty="0"/>
              <a:t>The purpose of this project is to </a:t>
            </a:r>
            <a:r>
              <a:rPr lang="en-IN" dirty="0" err="1"/>
              <a:t>analyze</a:t>
            </a:r>
            <a:r>
              <a:rPr lang="en-IN" dirty="0"/>
              <a:t>, design, and implement an automated system for managing accounts receivable, payment allocation, and customer refunds in SAP and associated applications like CSS.</a:t>
            </a:r>
          </a:p>
          <a:p>
            <a:endParaRPr lang="en-IN" dirty="0"/>
          </a:p>
        </p:txBody>
      </p:sp>
    </p:spTree>
    <p:extLst>
      <p:ext uri="{BB962C8B-B14F-4D97-AF65-F5344CB8AC3E}">
        <p14:creationId xmlns:p14="http://schemas.microsoft.com/office/powerpoint/2010/main" val="134493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3E279-0FAE-07F9-829E-BE9437CC4327}"/>
              </a:ext>
            </a:extLst>
          </p:cNvPr>
          <p:cNvSpPr>
            <a:spLocks noGrp="1"/>
          </p:cNvSpPr>
          <p:nvPr>
            <p:ph type="title"/>
          </p:nvPr>
        </p:nvSpPr>
        <p:spPr/>
        <p:txBody>
          <a:bodyPr/>
          <a:lstStyle/>
          <a:p>
            <a:r>
              <a:rPr lang="en-IN" dirty="0"/>
              <a:t>Project Objectives</a:t>
            </a:r>
          </a:p>
        </p:txBody>
      </p:sp>
      <p:sp>
        <p:nvSpPr>
          <p:cNvPr id="4" name="Rectangle 1">
            <a:extLst>
              <a:ext uri="{FF2B5EF4-FFF2-40B4-BE49-F238E27FC236}">
                <a16:creationId xmlns:a16="http://schemas.microsoft.com/office/drawing/2014/main" id="{4FD9C594-EA0C-7D3B-3453-7715E5A9F077}"/>
              </a:ext>
            </a:extLst>
          </p:cNvPr>
          <p:cNvSpPr>
            <a:spLocks noGrp="1" noChangeArrowheads="1"/>
          </p:cNvSpPr>
          <p:nvPr>
            <p:ph idx="1"/>
          </p:nvPr>
        </p:nvSpPr>
        <p:spPr bwMode="auto">
          <a:xfrm>
            <a:off x="3869267" y="1608547"/>
            <a:ext cx="7703301" cy="3631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r>
              <a:rPr lang="en-IN" dirty="0"/>
              <a:t>Automate the allocation of customer payments to the correct accounts and invoices.</a:t>
            </a:r>
          </a:p>
          <a:p>
            <a:pPr lvl="0"/>
            <a:r>
              <a:rPr lang="en-IN" dirty="0"/>
              <a:t>Integrate payment sources (Direct Debit, Credit Card, Cheque) with SAP for real-time posting.</a:t>
            </a:r>
          </a:p>
          <a:p>
            <a:pPr lvl="0"/>
            <a:r>
              <a:rPr lang="en-IN" dirty="0"/>
              <a:t>Enable automated reversal and refund processing using CSS application.</a:t>
            </a:r>
          </a:p>
          <a:p>
            <a:pPr lvl="0"/>
            <a:r>
              <a:rPr lang="en-IN" dirty="0"/>
              <a:t>Streamline handling of customer queries related to payments and refunds.</a:t>
            </a:r>
          </a:p>
          <a:p>
            <a:pPr lvl="0"/>
            <a:r>
              <a:rPr lang="en-IN" dirty="0"/>
              <a:t>Implement reporting and audit trail capabilities for all transactions.</a:t>
            </a:r>
          </a:p>
          <a:p>
            <a:pPr marR="0" lvl="0" fontAlgn="base">
              <a:spcAft>
                <a:spcPct val="0"/>
              </a:spcAft>
              <a:buSzTx/>
              <a:buFont typeface="Arial" panose="020B0604020202020204" pitchFamily="34" charset="0"/>
              <a:buChar char="•"/>
              <a:tabLst/>
            </a:pPr>
            <a:endParaRPr lang="en-US" altLang="en-US" dirty="0"/>
          </a:p>
        </p:txBody>
      </p:sp>
    </p:spTree>
    <p:extLst>
      <p:ext uri="{BB962C8B-B14F-4D97-AF65-F5344CB8AC3E}">
        <p14:creationId xmlns:p14="http://schemas.microsoft.com/office/powerpoint/2010/main" val="2502867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561C1-C959-1E96-78A1-980A9CE2D80A}"/>
              </a:ext>
            </a:extLst>
          </p:cNvPr>
          <p:cNvSpPr>
            <a:spLocks noGrp="1"/>
          </p:cNvSpPr>
          <p:nvPr>
            <p:ph type="title"/>
          </p:nvPr>
        </p:nvSpPr>
        <p:spPr/>
        <p:txBody>
          <a:bodyPr/>
          <a:lstStyle/>
          <a:p>
            <a:r>
              <a:rPr lang="en-IN" dirty="0"/>
              <a:t>Success Criteria</a:t>
            </a:r>
          </a:p>
        </p:txBody>
      </p:sp>
      <p:sp>
        <p:nvSpPr>
          <p:cNvPr id="4" name="Rectangle 1">
            <a:extLst>
              <a:ext uri="{FF2B5EF4-FFF2-40B4-BE49-F238E27FC236}">
                <a16:creationId xmlns:a16="http://schemas.microsoft.com/office/drawing/2014/main" id="{7E9DB7B3-64A5-7656-6E08-DE137F4F946E}"/>
              </a:ext>
            </a:extLst>
          </p:cNvPr>
          <p:cNvSpPr>
            <a:spLocks noGrp="1" noChangeArrowheads="1"/>
          </p:cNvSpPr>
          <p:nvPr>
            <p:ph idx="1"/>
          </p:nvPr>
        </p:nvSpPr>
        <p:spPr bwMode="auto">
          <a:xfrm>
            <a:off x="3869268" y="2162543"/>
            <a:ext cx="7200754" cy="2523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a:r>
              <a:rPr lang="en-IN" dirty="0"/>
              <a:t>Improved accuracy and speed in payment allocation and posting.</a:t>
            </a:r>
          </a:p>
          <a:p>
            <a:pPr lvl="0"/>
            <a:r>
              <a:rPr lang="en-IN" dirty="0"/>
              <a:t>Reduction in manual errors and rework due to automation.</a:t>
            </a:r>
          </a:p>
          <a:p>
            <a:pPr lvl="0"/>
            <a:r>
              <a:rPr lang="en-IN" dirty="0"/>
              <a:t>Faster resolution of customer queries and refund requests.</a:t>
            </a:r>
          </a:p>
          <a:p>
            <a:pPr lvl="0"/>
            <a:r>
              <a:rPr lang="en-IN" dirty="0"/>
              <a:t>Enhanced system response time and reduced wait times.</a:t>
            </a:r>
          </a:p>
          <a:p>
            <a:pPr lvl="0"/>
            <a:r>
              <a:rPr lang="en-IN" dirty="0"/>
              <a:t>Improved customer satisfaction and operational efficiency.</a:t>
            </a:r>
          </a:p>
          <a:p>
            <a:pPr marL="0" indent="0" fontAlgn="base">
              <a:spcAft>
                <a:spcPct val="0"/>
              </a:spcAft>
              <a:buNone/>
            </a:pPr>
            <a:endParaRPr lang="en-US" altLang="en-US" dirty="0"/>
          </a:p>
        </p:txBody>
      </p:sp>
    </p:spTree>
    <p:extLst>
      <p:ext uri="{BB962C8B-B14F-4D97-AF65-F5344CB8AC3E}">
        <p14:creationId xmlns:p14="http://schemas.microsoft.com/office/powerpoint/2010/main" val="591296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C666D-E637-7866-8DC4-7A8D2F8C1D1F}"/>
              </a:ext>
            </a:extLst>
          </p:cNvPr>
          <p:cNvSpPr>
            <a:spLocks noGrp="1"/>
          </p:cNvSpPr>
          <p:nvPr>
            <p:ph type="title"/>
          </p:nvPr>
        </p:nvSpPr>
        <p:spPr/>
        <p:txBody>
          <a:bodyPr/>
          <a:lstStyle/>
          <a:p>
            <a:r>
              <a:rPr lang="en-IN" dirty="0"/>
              <a:t>Methods/  Approach</a:t>
            </a:r>
          </a:p>
        </p:txBody>
      </p:sp>
      <p:sp>
        <p:nvSpPr>
          <p:cNvPr id="4" name="Rectangle 1">
            <a:extLst>
              <a:ext uri="{FF2B5EF4-FFF2-40B4-BE49-F238E27FC236}">
                <a16:creationId xmlns:a16="http://schemas.microsoft.com/office/drawing/2014/main" id="{166D283F-0E66-655C-A0FC-B0829B5C6C1F}"/>
              </a:ext>
            </a:extLst>
          </p:cNvPr>
          <p:cNvSpPr>
            <a:spLocks noGrp="1" noChangeArrowheads="1"/>
          </p:cNvSpPr>
          <p:nvPr>
            <p:ph idx="1"/>
          </p:nvPr>
        </p:nvSpPr>
        <p:spPr bwMode="auto">
          <a:xfrm>
            <a:off x="3869267" y="639059"/>
            <a:ext cx="7890113" cy="55707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r>
              <a:rPr lang="en-IN" dirty="0"/>
              <a:t>Agile methodology is used to create this project. Agile is the iterative development which has the frequent collaboration with stakeholder and allowing for flexibility and responsiveness to changing requirements.</a:t>
            </a:r>
          </a:p>
          <a:p>
            <a:pPr lvl="0"/>
            <a:r>
              <a:rPr lang="en-IN" dirty="0" err="1"/>
              <a:t>Scurm</a:t>
            </a:r>
            <a:r>
              <a:rPr lang="en-IN" dirty="0"/>
              <a:t> team has aligned to work for this project which has 7-8 resources which also includes scrum developers, scrum master and product owner.</a:t>
            </a:r>
          </a:p>
          <a:p>
            <a:pPr lvl="0"/>
            <a:r>
              <a:rPr lang="en-IN" dirty="0"/>
              <a:t>Requirement gathering where the elicitation techniques have been applied like brainstorming, use case specification, JAD session and needed elicitations techniques to gather the requirements.</a:t>
            </a:r>
          </a:p>
          <a:p>
            <a:pPr lvl="0"/>
            <a:r>
              <a:rPr lang="en-IN" dirty="0"/>
              <a:t>Product backlog has been created in the form of user story. User story is nothing but the requirements which we have collected form the stakeholders. Which has the whole requirements of the stakeholder.  This will done through user story workshop. Which will be allocated in the product vision board.</a:t>
            </a:r>
          </a:p>
          <a:p>
            <a:pPr marL="0" lvl="0" indent="0">
              <a:buNone/>
            </a:pPr>
            <a:endParaRPr lang="en-IN" dirty="0"/>
          </a:p>
          <a:p>
            <a:pPr marL="0" marR="0" lvl="0" indent="0" fontAlgn="base">
              <a:spcAft>
                <a:spcPct val="0"/>
              </a:spcAft>
              <a:buSzTx/>
              <a:buNone/>
              <a:tabLst/>
            </a:pPr>
            <a:endParaRPr lang="en-US" altLang="en-US" dirty="0"/>
          </a:p>
        </p:txBody>
      </p:sp>
    </p:spTree>
    <p:extLst>
      <p:ext uri="{BB962C8B-B14F-4D97-AF65-F5344CB8AC3E}">
        <p14:creationId xmlns:p14="http://schemas.microsoft.com/office/powerpoint/2010/main" val="791282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A3F72-3B27-747B-D2B4-F1DFFBDC3D52}"/>
              </a:ext>
            </a:extLst>
          </p:cNvPr>
          <p:cNvSpPr>
            <a:spLocks noGrp="1"/>
          </p:cNvSpPr>
          <p:nvPr>
            <p:ph type="title"/>
          </p:nvPr>
        </p:nvSpPr>
        <p:spPr/>
        <p:txBody>
          <a:bodyPr/>
          <a:lstStyle/>
          <a:p>
            <a:r>
              <a:rPr lang="en-IN" dirty="0"/>
              <a:t>Methods/  Approach</a:t>
            </a:r>
          </a:p>
        </p:txBody>
      </p:sp>
      <p:sp>
        <p:nvSpPr>
          <p:cNvPr id="3" name="Content Placeholder 2">
            <a:extLst>
              <a:ext uri="{FF2B5EF4-FFF2-40B4-BE49-F238E27FC236}">
                <a16:creationId xmlns:a16="http://schemas.microsoft.com/office/drawing/2014/main" id="{83018A23-1286-57B0-40B5-A7E2DCD189F7}"/>
              </a:ext>
            </a:extLst>
          </p:cNvPr>
          <p:cNvSpPr>
            <a:spLocks noGrp="1"/>
          </p:cNvSpPr>
          <p:nvPr>
            <p:ph idx="1"/>
          </p:nvPr>
        </p:nvSpPr>
        <p:spPr/>
        <p:txBody>
          <a:bodyPr>
            <a:normAutofit fontScale="92500" lnSpcReduction="20000"/>
          </a:bodyPr>
          <a:lstStyle/>
          <a:p>
            <a:pPr lvl="0"/>
            <a:r>
              <a:rPr lang="en-IN" dirty="0"/>
              <a:t>In the user story workshop the BV (Business value points), CP(Complexity points) and acceptance criteria will be created. BV will be valued by the developers by providing the scrum currencies to them and rete them accordingly. CP will be given by playing pokers card technique.</a:t>
            </a:r>
          </a:p>
          <a:p>
            <a:pPr lvl="0"/>
            <a:r>
              <a:rPr lang="en-IN" dirty="0"/>
              <a:t>All the user stories are prioritize by the MOSCOW and MVP techniques to and also by calculating the BV and CP points.</a:t>
            </a:r>
          </a:p>
          <a:p>
            <a:r>
              <a:rPr lang="en-IN" dirty="0"/>
              <a:t>Sprint meeting will be like </a:t>
            </a:r>
            <a:r>
              <a:rPr lang="en-IN" dirty="0" err="1"/>
              <a:t>dailly</a:t>
            </a:r>
            <a:r>
              <a:rPr lang="en-IN" dirty="0"/>
              <a:t> scrum meeting, sprint review meeting, sprint retrospective meeting will be conducted side by side to update the process clarify doubts.</a:t>
            </a:r>
          </a:p>
          <a:p>
            <a:r>
              <a:rPr lang="en-IN" dirty="0"/>
              <a:t>Once the user story has been done the user story will be changed to the done stage only, if the user story is completed. If its on process it will ben in pending table yet to be completed.</a:t>
            </a:r>
          </a:p>
          <a:p>
            <a:r>
              <a:rPr lang="en-IN" dirty="0"/>
              <a:t>The product burndown chart will be prepared by the product owner in order to update on the work done process. This chart is very useful for the notification of work yet to be done was done.</a:t>
            </a:r>
          </a:p>
          <a:p>
            <a:r>
              <a:rPr lang="en-IN" dirty="0"/>
              <a:t>Finally the sprint retrospective meeting in being held to discuss the what did went well in the sprint and what did not go well, and what was the complication occurred during the development in order to avoid them during next sprint.</a:t>
            </a:r>
          </a:p>
          <a:p>
            <a:endParaRPr lang="en-IN" dirty="0"/>
          </a:p>
        </p:txBody>
      </p:sp>
    </p:spTree>
    <p:extLst>
      <p:ext uri="{BB962C8B-B14F-4D97-AF65-F5344CB8AC3E}">
        <p14:creationId xmlns:p14="http://schemas.microsoft.com/office/powerpoint/2010/main" val="1138439162"/>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TM03457475[[fn=Frame]]</Template>
  <TotalTime>123</TotalTime>
  <Words>877</Words>
  <Application>Microsoft Office PowerPoint</Application>
  <PresentationFormat>Widescreen</PresentationFormat>
  <Paragraphs>69</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Corbel</vt:lpstr>
      <vt:lpstr>Wingdings 2</vt:lpstr>
      <vt:lpstr>Frame</vt:lpstr>
      <vt:lpstr>Project Title: Automation of Accounts Receivable  </vt:lpstr>
      <vt:lpstr>Situation</vt:lpstr>
      <vt:lpstr>Problem</vt:lpstr>
      <vt:lpstr>Opportunity</vt:lpstr>
      <vt:lpstr>Purpose Statement (Goals)</vt:lpstr>
      <vt:lpstr>Project Objectives</vt:lpstr>
      <vt:lpstr>Success Criteria</vt:lpstr>
      <vt:lpstr>Methods/  Approach</vt:lpstr>
      <vt:lpstr>Methods/  Approach</vt:lpstr>
      <vt:lpstr>Resources</vt:lpstr>
      <vt:lpstr>Risks and Dependencies</vt:lpstr>
      <vt:lpstr>Project Approval</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Aafreen Mahagami</dc:creator>
  <cp:lastModifiedBy>Aafreen Mahagami</cp:lastModifiedBy>
  <cp:revision>1</cp:revision>
  <dcterms:created xsi:type="dcterms:W3CDTF">2025-04-29T19:15:14Z</dcterms:created>
  <dcterms:modified xsi:type="dcterms:W3CDTF">2025-06-13T11:24:39Z</dcterms:modified>
</cp:coreProperties>
</file>