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              Presented by - Suthari Srikanth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                     Date  - 21-07-2025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3BFD15-3C2D-C7C9-70FC-B330D6F5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Retail management system</a:t>
            </a:r>
            <a:endParaRPr lang="en-IN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A851D5-3859-2136-0A59-EB92889C3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4" y="3083442"/>
            <a:ext cx="8793126" cy="34999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SUCCSESS CRETERIA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Improved Operational Efficiency: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Streamlined processes with reduced manual errors and faster transactions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Accurate Inventory Management: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Real-time tracking with minimal stockouts or overstock situations.</a:t>
            </a:r>
          </a:p>
          <a:p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Enhanced Customer Experience, Data-Driven Decision Making, System Reliability &amp; Scalability: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Problems/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Challenges in 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- </a:t>
            </a:r>
            <a:r>
              <a:rPr dirty="0">
                <a:solidFill>
                  <a:srgbClr val="FF0000"/>
                </a:solidFill>
              </a:rPr>
              <a:t>Data Security</a:t>
            </a:r>
          </a:p>
          <a:p>
            <a:r>
              <a:rPr dirty="0">
                <a:solidFill>
                  <a:srgbClr val="FF0000"/>
                </a:solidFill>
              </a:rPr>
              <a:t>- Integration with e-commerce</a:t>
            </a:r>
          </a:p>
          <a:p>
            <a:r>
              <a:rPr dirty="0">
                <a:solidFill>
                  <a:srgbClr val="FF0000"/>
                </a:solidFill>
              </a:rPr>
              <a:t>- Staff Training</a:t>
            </a:r>
          </a:p>
          <a:p>
            <a:r>
              <a:rPr dirty="0">
                <a:solidFill>
                  <a:srgbClr val="FF0000"/>
                </a:solidFill>
              </a:rPr>
              <a:t>- Real-time sync issues</a:t>
            </a:r>
          </a:p>
          <a:p>
            <a:r>
              <a:rPr dirty="0">
                <a:solidFill>
                  <a:srgbClr val="FF0000"/>
                </a:solidFill>
              </a:rPr>
              <a:t>- Inventory inaccuracies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Conclusion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62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RMS is essential for modern retail success</a:t>
            </a:r>
          </a:p>
          <a:p>
            <a:r>
              <a:rPr lang="en-US" dirty="0">
                <a:solidFill>
                  <a:srgbClr val="00B050"/>
                </a:solidFill>
              </a:rPr>
              <a:t>Helps improve efficiency, customer satisfaction, and profits</a:t>
            </a:r>
          </a:p>
          <a:p>
            <a:r>
              <a:rPr lang="en-US" dirty="0">
                <a:solidFill>
                  <a:srgbClr val="00B050"/>
                </a:solidFill>
              </a:rPr>
              <a:t>A must-have for scalable and data-driven retail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                                              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highlight>
                  <a:srgbClr val="FF0000"/>
                </a:highlight>
              </a:rPr>
              <a:t>Introduction</a:t>
            </a:r>
            <a:r>
              <a:rPr lang="en-US" dirty="0">
                <a:highlight>
                  <a:srgbClr val="FF0000"/>
                </a:highlight>
              </a:rPr>
              <a:t> </a:t>
            </a:r>
            <a:endParaRPr dirty="0">
              <a:highlight>
                <a:srgbClr val="FF00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 Retail Management System (RMS) is software used to run retail store operations efficiently.</a:t>
            </a:r>
          </a:p>
          <a:p>
            <a:r>
              <a:rPr lang="en-US" dirty="0">
                <a:solidFill>
                  <a:srgbClr val="00B050"/>
                </a:solidFill>
              </a:rPr>
              <a:t>Used in supermarkets, fashion outlets, online stores, etc.</a:t>
            </a:r>
          </a:p>
          <a:p>
            <a:r>
              <a:rPr lang="en-US" dirty="0">
                <a:solidFill>
                  <a:srgbClr val="00B050"/>
                </a:solidFill>
              </a:rPr>
              <a:t>Key Goal: Streamline POS, inventory, CRM, and sales.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Objectives of RMS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Automate sales and billing process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Track inventory in real-time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Manage suppliers and vendors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Handle customer data and loyalty programs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Improve store performance and profitability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Opportunities/ Benefits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RMS enables data-driven decision-making, opening opportunities for targeted marketing and personalized customer experiences. </a:t>
            </a:r>
          </a:p>
          <a:p>
            <a:br>
              <a:rPr lang="en-US" dirty="0"/>
            </a:br>
            <a:r>
              <a:rPr lang="en-US" dirty="0"/>
              <a:t>It supports business scalability by efficiently managing multi-store operations from a centralized system.</a:t>
            </a:r>
          </a:p>
          <a:p>
            <a:br>
              <a:rPr lang="en-US" dirty="0"/>
            </a:br>
            <a:r>
              <a:rPr lang="en-US" dirty="0"/>
              <a:t>Retailers can identify trends and optimize stock, increasing sales and reducing operational costs.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Situation of RMS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busy supermarket chain was struggling with inventory mismatches, delayed billing, and manual sales tracking</a:t>
            </a:r>
          </a:p>
          <a:p>
            <a:br>
              <a:rPr lang="en-US" dirty="0"/>
            </a:br>
            <a:r>
              <a:rPr lang="en-US" dirty="0"/>
              <a:t>They implemented an RMS to automate POS operations and real-time inventory updates across all branches.</a:t>
            </a:r>
          </a:p>
          <a:p>
            <a:br>
              <a:rPr lang="en-US" dirty="0"/>
            </a:br>
            <a:r>
              <a:rPr lang="en-US" dirty="0"/>
              <a:t>Cashiers began processing checkouts faster with integrated barcode scanners and digital receipts.</a:t>
            </a:r>
            <a:br>
              <a:rPr lang="en-US" dirty="0"/>
            </a:br>
            <a:r>
              <a:rPr lang="en-US" dirty="0"/>
              <a:t>Managers accessed live sales reports and adjusted stock levels using centralized dashboards.</a:t>
            </a:r>
          </a:p>
          <a:p>
            <a:br>
              <a:rPr lang="en-US" dirty="0"/>
            </a:br>
            <a:r>
              <a:rPr lang="en-US" dirty="0"/>
              <a:t>Customer satisfaction improved, and the business saw a 20% increase in operational efficiency.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Purpose statement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purpose of a Retail Management System is to streamline and automate all retail operations,</a:t>
            </a:r>
          </a:p>
          <a:p>
            <a:r>
              <a:rPr lang="en-US" dirty="0">
                <a:solidFill>
                  <a:srgbClr val="FF0000"/>
                </a:solidFill>
              </a:rPr>
              <a:t> from sales and inventory to customer management.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It aims to improve efficiency, reduce human errors, and enhance the overall shopping experience.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By centralizing retail processes, RMS supports better decision-making and business growth.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chemeClr val="accent2">
                    <a:lumMod val="50000"/>
                  </a:schemeClr>
                </a:solidFill>
              </a:rPr>
              <a:t>RMS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RISKS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RMS may face </a:t>
            </a:r>
            <a:r>
              <a:rPr lang="en-US" b="1" dirty="0">
                <a:solidFill>
                  <a:schemeClr val="accent3"/>
                </a:solidFill>
              </a:rPr>
              <a:t>data security risks</a:t>
            </a:r>
            <a:r>
              <a:rPr lang="en-US" dirty="0">
                <a:solidFill>
                  <a:schemeClr val="accent3"/>
                </a:solidFill>
              </a:rPr>
              <a:t>, such as unauthorized access to sensitive customer and sales information.</a:t>
            </a:r>
          </a:p>
          <a:p>
            <a:br>
              <a:rPr lang="en-US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System downtime</a:t>
            </a:r>
            <a:r>
              <a:rPr lang="en-US" dirty="0">
                <a:solidFill>
                  <a:schemeClr val="accent3"/>
                </a:solidFill>
              </a:rPr>
              <a:t> can disrupt operations, leading to revenue loss during peak hours.</a:t>
            </a:r>
          </a:p>
          <a:p>
            <a:br>
              <a:rPr lang="en-US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Integration issues</a:t>
            </a:r>
            <a:r>
              <a:rPr lang="en-US" dirty="0">
                <a:solidFill>
                  <a:schemeClr val="accent3"/>
                </a:solidFill>
              </a:rPr>
              <a:t> with third-party tools (e.g., payment gateways, e-commerce platforms) can cause data inconsistencies.</a:t>
            </a:r>
          </a:p>
          <a:p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Inadequate staff training may result in </a:t>
            </a:r>
            <a:r>
              <a:rPr lang="en-US" b="1" dirty="0">
                <a:solidFill>
                  <a:schemeClr val="accent3"/>
                </a:solidFill>
              </a:rPr>
              <a:t>operational errors</a:t>
            </a:r>
            <a:r>
              <a:rPr lang="en-US" dirty="0">
                <a:solidFill>
                  <a:schemeClr val="accent3"/>
                </a:solidFill>
              </a:rPr>
              <a:t> and underutilization of the system’s features.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Methods and Approaches</a:t>
            </a:r>
            <a:r>
              <a:rPr lang="en-US" dirty="0"/>
              <a:t>'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10111563" cy="619346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Centralized Integration: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Combines POS, inventory, CRM, and finance systems into a unified platform for smoother operations.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Cloud-Based Deployment: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Offers real-time access, data backup, and scalability with enhanced security.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Modular &amp; Scalable Approach: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Allows retailers to implement features step-by-step as per their needs and growth.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Data Analytics &amp; Automation: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Leverages AI and analytics for forecasting, personalized marketing, and efficient inventory control.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Resources Used for Retail Management System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Hardware Resources: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POS terminals, barcode scanners, receipt printers, and servers for system operation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Software Resources: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Retail management software, inventory systems, CRM tools, and analytics platforms.</a:t>
            </a:r>
          </a:p>
          <a:p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Human Resources, </a:t>
            </a: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Network Infrastructure:</a:t>
            </a: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Reliable internet connection, routers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576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Retail management system</vt:lpstr>
      <vt:lpstr>Introduction </vt:lpstr>
      <vt:lpstr>Objectives of RMS</vt:lpstr>
      <vt:lpstr>Opportunities/ Benefits</vt:lpstr>
      <vt:lpstr>Situation of RMS</vt:lpstr>
      <vt:lpstr>Purpose statement </vt:lpstr>
      <vt:lpstr>RMS RISKS</vt:lpstr>
      <vt:lpstr>Methods and Approaches'</vt:lpstr>
      <vt:lpstr>Resources Used for Retail Management System</vt:lpstr>
      <vt:lpstr>SUCCSESS CRETERIA</vt:lpstr>
      <vt:lpstr>Problems/Challenges in RMS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suthari srikanth</cp:lastModifiedBy>
  <cp:revision>2</cp:revision>
  <dcterms:created xsi:type="dcterms:W3CDTF">2013-01-27T09:14:16Z</dcterms:created>
  <dcterms:modified xsi:type="dcterms:W3CDTF">2025-07-19T18:52:38Z</dcterms:modified>
  <cp:category/>
</cp:coreProperties>
</file>