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Corbel"/>
      <p:regular r:id="rId18"/>
      <p:bold r:id="rId19"/>
      <p:italic r:id="rId20"/>
      <p:boldItalic r:id="rId21"/>
    </p:embeddedFont>
    <p:embeddedFont>
      <p:font typeface="Cutive"/>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h/yzvVckRI7mIRhL0eMSxTlwYk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Corbel-italic.fntdata"/><Relationship Id="rId11" Type="http://schemas.openxmlformats.org/officeDocument/2006/relationships/slide" Target="slides/slide7.xml"/><Relationship Id="rId22" Type="http://schemas.openxmlformats.org/officeDocument/2006/relationships/font" Target="fonts/Cutive-regular.fntdata"/><Relationship Id="rId10" Type="http://schemas.openxmlformats.org/officeDocument/2006/relationships/slide" Target="slides/slide6.xml"/><Relationship Id="rId21" Type="http://schemas.openxmlformats.org/officeDocument/2006/relationships/font" Target="fonts/Corbel-boldItalic.fntdata"/><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Corbel-bold.fntdata"/><Relationship Id="rId6" Type="http://schemas.openxmlformats.org/officeDocument/2006/relationships/slide" Target="slides/slide2.xml"/><Relationship Id="rId18" Type="http://schemas.openxmlformats.org/officeDocument/2006/relationships/font" Target="fonts/Corbel-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8" name="Google Shape;19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15"/>
          <p:cNvGrpSpPr/>
          <p:nvPr/>
        </p:nvGrpSpPr>
        <p:grpSpPr>
          <a:xfrm>
            <a:off x="546100" y="-4763"/>
            <a:ext cx="5014912" cy="6862763"/>
            <a:chOff x="2928938" y="-4763"/>
            <a:chExt cx="5014912" cy="6862763"/>
          </a:xfrm>
        </p:grpSpPr>
        <p:sp>
          <p:nvSpPr>
            <p:cNvPr id="24" name="Google Shape;24;p15"/>
            <p:cNvSpPr/>
            <p:nvPr/>
          </p:nvSpPr>
          <p:spPr>
            <a:xfrm>
              <a:off x="3367088" y="-4763"/>
              <a:ext cx="1063625" cy="2782888"/>
            </a:xfrm>
            <a:custGeom>
              <a:rect b="b" l="l" r="r" t="t"/>
              <a:pathLst>
                <a:path extrusionOk="0" h="1753" w="670">
                  <a:moveTo>
                    <a:pt x="0" y="1696"/>
                  </a:moveTo>
                  <a:lnTo>
                    <a:pt x="225" y="1753"/>
                  </a:lnTo>
                  <a:lnTo>
                    <a:pt x="670" y="0"/>
                  </a:lnTo>
                  <a:lnTo>
                    <a:pt x="430" y="0"/>
                  </a:lnTo>
                  <a:lnTo>
                    <a:pt x="0" y="1696"/>
                  </a:lnTo>
                  <a:close/>
                </a:path>
              </a:pathLst>
            </a:custGeom>
            <a:solidFill>
              <a:schemeClr val="accent1"/>
            </a:solidFill>
            <a:ln>
              <a:noFill/>
            </a:ln>
          </p:spPr>
        </p:sp>
        <p:sp>
          <p:nvSpPr>
            <p:cNvPr id="25" name="Google Shape;25;p15"/>
            <p:cNvSpPr/>
            <p:nvPr/>
          </p:nvSpPr>
          <p:spPr>
            <a:xfrm>
              <a:off x="2928938" y="-4763"/>
              <a:ext cx="1035050" cy="2673350"/>
            </a:xfrm>
            <a:custGeom>
              <a:rect b="b" l="l" r="r" t="t"/>
              <a:pathLst>
                <a:path extrusionOk="0" h="1684" w="652">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Google Shape;26;p15"/>
            <p:cNvSpPr/>
            <p:nvPr/>
          </p:nvSpPr>
          <p:spPr>
            <a:xfrm>
              <a:off x="2928938" y="2582862"/>
              <a:ext cx="2693987" cy="4275138"/>
            </a:xfrm>
            <a:custGeom>
              <a:rect b="b" l="l" r="r" t="t"/>
              <a:pathLst>
                <a:path extrusionOk="0" h="2693" w="1697">
                  <a:moveTo>
                    <a:pt x="0" y="0"/>
                  </a:moveTo>
                  <a:lnTo>
                    <a:pt x="1622" y="2693"/>
                  </a:lnTo>
                  <a:lnTo>
                    <a:pt x="1697" y="2693"/>
                  </a:lnTo>
                  <a:lnTo>
                    <a:pt x="0" y="0"/>
                  </a:lnTo>
                  <a:close/>
                </a:path>
              </a:pathLst>
            </a:custGeom>
            <a:solidFill>
              <a:srgbClr val="262626"/>
            </a:solidFill>
            <a:ln>
              <a:noFill/>
            </a:ln>
          </p:spPr>
        </p:sp>
        <p:sp>
          <p:nvSpPr>
            <p:cNvPr id="27" name="Google Shape;27;p15"/>
            <p:cNvSpPr/>
            <p:nvPr/>
          </p:nvSpPr>
          <p:spPr>
            <a:xfrm>
              <a:off x="3371850" y="2692400"/>
              <a:ext cx="3332162" cy="4165600"/>
            </a:xfrm>
            <a:custGeom>
              <a:rect b="b" l="l" r="r" t="t"/>
              <a:pathLst>
                <a:path extrusionOk="0" h="2624" w="2099">
                  <a:moveTo>
                    <a:pt x="2099" y="2624"/>
                  </a:moveTo>
                  <a:lnTo>
                    <a:pt x="0" y="0"/>
                  </a:lnTo>
                  <a:lnTo>
                    <a:pt x="2021" y="2624"/>
                  </a:lnTo>
                  <a:lnTo>
                    <a:pt x="2099" y="2624"/>
                  </a:lnTo>
                  <a:close/>
                </a:path>
              </a:pathLst>
            </a:custGeom>
            <a:solidFill>
              <a:srgbClr val="0B5982"/>
            </a:solidFill>
            <a:ln>
              <a:noFill/>
            </a:ln>
          </p:spPr>
        </p:sp>
        <p:sp>
          <p:nvSpPr>
            <p:cNvPr id="28" name="Google Shape;28;p15"/>
            <p:cNvSpPr/>
            <p:nvPr/>
          </p:nvSpPr>
          <p:spPr>
            <a:xfrm>
              <a:off x="3367088" y="2687637"/>
              <a:ext cx="4576762" cy="4170363"/>
            </a:xfrm>
            <a:custGeom>
              <a:rect b="b" l="l" r="r" t="t"/>
              <a:pathLst>
                <a:path extrusionOk="0" h="2627" w="2883">
                  <a:moveTo>
                    <a:pt x="0" y="0"/>
                  </a:moveTo>
                  <a:lnTo>
                    <a:pt x="3" y="3"/>
                  </a:lnTo>
                  <a:lnTo>
                    <a:pt x="2102" y="2627"/>
                  </a:lnTo>
                  <a:lnTo>
                    <a:pt x="2883" y="2627"/>
                  </a:lnTo>
                  <a:lnTo>
                    <a:pt x="225" y="57"/>
                  </a:lnTo>
                  <a:lnTo>
                    <a:pt x="0" y="0"/>
                  </a:lnTo>
                  <a:close/>
                </a:path>
              </a:pathLst>
            </a:custGeom>
            <a:solidFill>
              <a:srgbClr val="1186C3"/>
            </a:solidFill>
            <a:ln>
              <a:noFill/>
            </a:ln>
          </p:spPr>
        </p:sp>
        <p:sp>
          <p:nvSpPr>
            <p:cNvPr id="29" name="Google Shape;29;p15"/>
            <p:cNvSpPr/>
            <p:nvPr/>
          </p:nvSpPr>
          <p:spPr>
            <a:xfrm>
              <a:off x="2928938" y="2578100"/>
              <a:ext cx="3584575" cy="4279900"/>
            </a:xfrm>
            <a:custGeom>
              <a:rect b="b" l="l" r="r" t="t"/>
              <a:pathLst>
                <a:path extrusionOk="0" h="2696" w="2258">
                  <a:moveTo>
                    <a:pt x="2258" y="2696"/>
                  </a:moveTo>
                  <a:lnTo>
                    <a:pt x="264" y="111"/>
                  </a:lnTo>
                  <a:lnTo>
                    <a:pt x="228" y="60"/>
                  </a:lnTo>
                  <a:lnTo>
                    <a:pt x="225" y="57"/>
                  </a:lnTo>
                  <a:lnTo>
                    <a:pt x="0" y="0"/>
                  </a:lnTo>
                  <a:lnTo>
                    <a:pt x="0" y="3"/>
                  </a:lnTo>
                  <a:lnTo>
                    <a:pt x="1697" y="2696"/>
                  </a:lnTo>
                  <a:lnTo>
                    <a:pt x="2258" y="2696"/>
                  </a:lnTo>
                  <a:close/>
                </a:path>
              </a:pathLst>
            </a:custGeom>
            <a:solidFill>
              <a:srgbClr val="3F3F3F"/>
            </a:solidFill>
            <a:ln>
              <a:noFill/>
            </a:ln>
          </p:spPr>
        </p:sp>
      </p:grpSp>
      <p:sp>
        <p:nvSpPr>
          <p:cNvPr id="30" name="Google Shape;30;p15"/>
          <p:cNvSpPr txBox="1"/>
          <p:nvPr>
            <p:ph type="ctrTitle"/>
          </p:nvPr>
        </p:nvSpPr>
        <p:spPr>
          <a:xfrm>
            <a:off x="2928401" y="1380068"/>
            <a:ext cx="8574622" cy="2616199"/>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1"/>
              </a:buClr>
              <a:buSzPts val="6000"/>
              <a:buFont typeface="Corbel"/>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5"/>
          <p:cNvSpPr txBox="1"/>
          <p:nvPr>
            <p:ph idx="1" type="subTitle"/>
          </p:nvPr>
        </p:nvSpPr>
        <p:spPr>
          <a:xfrm>
            <a:off x="4515377" y="3996267"/>
            <a:ext cx="6987645" cy="1388534"/>
          </a:xfrm>
          <a:prstGeom prst="rect">
            <a:avLst/>
          </a:prstGeom>
          <a:noFill/>
          <a:ln>
            <a:noFill/>
          </a:ln>
        </p:spPr>
        <p:txBody>
          <a:bodyPr anchorCtr="0" anchor="t" bIns="45700" lIns="91425" spcFirstLastPara="1" rIns="91425" wrap="square" tIns="45700">
            <a:normAutofit/>
          </a:bodyPr>
          <a:lstStyle>
            <a:lvl1pPr lvl="0" algn="r">
              <a:spcBef>
                <a:spcPts val="420"/>
              </a:spcBef>
              <a:spcAft>
                <a:spcPts val="0"/>
              </a:spcAft>
              <a:buSzPts val="3045"/>
              <a:buNone/>
              <a:defRPr sz="2100">
                <a:solidFill>
                  <a:schemeClr val="dk1"/>
                </a:solidFill>
              </a:defRPr>
            </a:lvl1pPr>
            <a:lvl2pPr lvl="1" algn="ctr">
              <a:spcBef>
                <a:spcPts val="600"/>
              </a:spcBef>
              <a:spcAft>
                <a:spcPts val="0"/>
              </a:spcAft>
              <a:buSzPts val="2900"/>
              <a:buNone/>
              <a:defRPr>
                <a:solidFill>
                  <a:srgbClr val="888888"/>
                </a:solidFill>
              </a:defRPr>
            </a:lvl2pPr>
            <a:lvl3pPr lvl="2" algn="ctr">
              <a:spcBef>
                <a:spcPts val="600"/>
              </a:spcBef>
              <a:spcAft>
                <a:spcPts val="0"/>
              </a:spcAft>
              <a:buSzPts val="2610"/>
              <a:buNone/>
              <a:defRPr>
                <a:solidFill>
                  <a:srgbClr val="888888"/>
                </a:solidFill>
              </a:defRPr>
            </a:lvl3pPr>
            <a:lvl4pPr lvl="3" algn="ctr">
              <a:spcBef>
                <a:spcPts val="600"/>
              </a:spcBef>
              <a:spcAft>
                <a:spcPts val="0"/>
              </a:spcAft>
              <a:buSzPts val="2320"/>
              <a:buNone/>
              <a:defRPr>
                <a:solidFill>
                  <a:srgbClr val="888888"/>
                </a:solidFill>
              </a:defRPr>
            </a:lvl4pPr>
            <a:lvl5pPr lvl="4" algn="ctr">
              <a:spcBef>
                <a:spcPts val="600"/>
              </a:spcBef>
              <a:spcAft>
                <a:spcPts val="0"/>
              </a:spcAft>
              <a:buSzPts val="2030"/>
              <a:buNone/>
              <a:defRPr>
                <a:solidFill>
                  <a:srgbClr val="888888"/>
                </a:solidFill>
              </a:defRPr>
            </a:lvl5pPr>
            <a:lvl6pPr lvl="5" algn="ctr">
              <a:spcBef>
                <a:spcPts val="600"/>
              </a:spcBef>
              <a:spcAft>
                <a:spcPts val="0"/>
              </a:spcAft>
              <a:buSzPts val="2030"/>
              <a:buNone/>
              <a:defRPr>
                <a:solidFill>
                  <a:srgbClr val="888888"/>
                </a:solidFill>
              </a:defRPr>
            </a:lvl6pPr>
            <a:lvl7pPr lvl="6" algn="ctr">
              <a:spcBef>
                <a:spcPts val="600"/>
              </a:spcBef>
              <a:spcAft>
                <a:spcPts val="0"/>
              </a:spcAft>
              <a:buSzPts val="2030"/>
              <a:buNone/>
              <a:defRPr>
                <a:solidFill>
                  <a:srgbClr val="888888"/>
                </a:solidFill>
              </a:defRPr>
            </a:lvl7pPr>
            <a:lvl8pPr lvl="7" algn="ctr">
              <a:spcBef>
                <a:spcPts val="600"/>
              </a:spcBef>
              <a:spcAft>
                <a:spcPts val="0"/>
              </a:spcAft>
              <a:buSzPts val="2030"/>
              <a:buNone/>
              <a:defRPr>
                <a:solidFill>
                  <a:srgbClr val="888888"/>
                </a:solidFill>
              </a:defRPr>
            </a:lvl8pPr>
            <a:lvl9pPr lvl="8" algn="ctr">
              <a:spcBef>
                <a:spcPts val="600"/>
              </a:spcBef>
              <a:spcAft>
                <a:spcPts val="600"/>
              </a:spcAft>
              <a:buSzPts val="2030"/>
              <a:buNone/>
              <a:defRPr>
                <a:solidFill>
                  <a:srgbClr val="888888"/>
                </a:solidFill>
              </a:defRPr>
            </a:lvl9pPr>
          </a:lstStyle>
          <a:p/>
        </p:txBody>
      </p:sp>
      <p:sp>
        <p:nvSpPr>
          <p:cNvPr id="32" name="Google Shape;32;p15"/>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5"/>
          <p:cNvSpPr txBox="1"/>
          <p:nvPr>
            <p:ph idx="11" type="ftr"/>
          </p:nvPr>
        </p:nvSpPr>
        <p:spPr>
          <a:xfrm>
            <a:off x="5332412" y="5883275"/>
            <a:ext cx="432404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5"/>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noramic Picture with Caption">
  <p:cSld name="Panoramic Picture with Caption">
    <p:spTree>
      <p:nvGrpSpPr>
        <p:cNvPr id="86" name="Shape 86"/>
        <p:cNvGrpSpPr/>
        <p:nvPr/>
      </p:nvGrpSpPr>
      <p:grpSpPr>
        <a:xfrm>
          <a:off x="0" y="0"/>
          <a:ext cx="0" cy="0"/>
          <a:chOff x="0" y="0"/>
          <a:chExt cx="0" cy="0"/>
        </a:xfrm>
      </p:grpSpPr>
      <p:sp>
        <p:nvSpPr>
          <p:cNvPr id="87" name="Google Shape;87;p24"/>
          <p:cNvSpPr txBox="1"/>
          <p:nvPr>
            <p:ph type="title"/>
          </p:nvPr>
        </p:nvSpPr>
        <p:spPr>
          <a:xfrm>
            <a:off x="1484311" y="4732865"/>
            <a:ext cx="10018711" cy="566738"/>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dk1"/>
              </a:buClr>
              <a:buSzPts val="2400"/>
              <a:buFont typeface="Corbel"/>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4"/>
          <p:cNvSpPr/>
          <p:nvPr>
            <p:ph idx="2" type="pic"/>
          </p:nvPr>
        </p:nvSpPr>
        <p:spPr>
          <a:xfrm>
            <a:off x="2386012" y="932112"/>
            <a:ext cx="8225944" cy="3164976"/>
          </a:xfrm>
          <a:prstGeom prst="roundRect">
            <a:avLst>
              <a:gd fmla="val 4380" name="adj"/>
            </a:avLst>
          </a:prstGeom>
          <a:noFill/>
          <a:ln cap="flat" cmpd="sng" w="38100">
            <a:solidFill>
              <a:schemeClr val="lt2"/>
            </a:solidFill>
            <a:prstDash val="solid"/>
            <a:round/>
            <a:headEnd len="sm" w="sm" type="none"/>
            <a:tailEnd len="sm" w="sm" type="none"/>
          </a:ln>
        </p:spPr>
      </p:sp>
      <p:sp>
        <p:nvSpPr>
          <p:cNvPr id="89" name="Google Shape;89;p24"/>
          <p:cNvSpPr txBox="1"/>
          <p:nvPr>
            <p:ph idx="1" type="body"/>
          </p:nvPr>
        </p:nvSpPr>
        <p:spPr>
          <a:xfrm>
            <a:off x="1484311" y="5299603"/>
            <a:ext cx="10018711" cy="493712"/>
          </a:xfrm>
          <a:prstGeom prst="rect">
            <a:avLst/>
          </a:prstGeom>
          <a:noFill/>
          <a:ln>
            <a:noFill/>
          </a:ln>
        </p:spPr>
        <p:txBody>
          <a:bodyPr anchorCtr="0" anchor="ctr" bIns="45700" lIns="91425" spcFirstLastPara="1" rIns="91425" wrap="square" tIns="45700">
            <a:normAutofit/>
          </a:bodyPr>
          <a:lstStyle>
            <a:lvl1pPr indent="-228600" lvl="0" marL="457200" algn="ctr">
              <a:spcBef>
                <a:spcPts val="280"/>
              </a:spcBef>
              <a:spcAft>
                <a:spcPts val="0"/>
              </a:spcAft>
              <a:buSzPts val="2030"/>
              <a:buNone/>
              <a:defRPr sz="1400"/>
            </a:lvl1pPr>
            <a:lvl2pPr indent="-228600" lvl="1" marL="914400" algn="l">
              <a:spcBef>
                <a:spcPts val="600"/>
              </a:spcBef>
              <a:spcAft>
                <a:spcPts val="0"/>
              </a:spcAft>
              <a:buSzPts val="1740"/>
              <a:buNone/>
              <a:defRPr sz="1200"/>
            </a:lvl2pPr>
            <a:lvl3pPr indent="-228600" lvl="2" marL="1371600" algn="l">
              <a:spcBef>
                <a:spcPts val="600"/>
              </a:spcBef>
              <a:spcAft>
                <a:spcPts val="0"/>
              </a:spcAft>
              <a:buSzPts val="1450"/>
              <a:buNone/>
              <a:defRPr sz="1000"/>
            </a:lvl3pPr>
            <a:lvl4pPr indent="-228600" lvl="3" marL="1828800" algn="l">
              <a:spcBef>
                <a:spcPts val="600"/>
              </a:spcBef>
              <a:spcAft>
                <a:spcPts val="0"/>
              </a:spcAft>
              <a:buSzPts val="1305"/>
              <a:buNone/>
              <a:defRPr sz="900"/>
            </a:lvl4pPr>
            <a:lvl5pPr indent="-228600" lvl="4" marL="2286000" algn="l">
              <a:spcBef>
                <a:spcPts val="600"/>
              </a:spcBef>
              <a:spcAft>
                <a:spcPts val="0"/>
              </a:spcAft>
              <a:buSzPts val="1305"/>
              <a:buNone/>
              <a:defRPr sz="900"/>
            </a:lvl5pPr>
            <a:lvl6pPr indent="-228600" lvl="5" marL="2743200" algn="l">
              <a:spcBef>
                <a:spcPts val="600"/>
              </a:spcBef>
              <a:spcAft>
                <a:spcPts val="0"/>
              </a:spcAft>
              <a:buSzPts val="1305"/>
              <a:buNone/>
              <a:defRPr sz="900"/>
            </a:lvl6pPr>
            <a:lvl7pPr indent="-228600" lvl="6" marL="3200400" algn="l">
              <a:spcBef>
                <a:spcPts val="600"/>
              </a:spcBef>
              <a:spcAft>
                <a:spcPts val="0"/>
              </a:spcAft>
              <a:buSzPts val="1305"/>
              <a:buNone/>
              <a:defRPr sz="900"/>
            </a:lvl7pPr>
            <a:lvl8pPr indent="-228600" lvl="7" marL="3657600" algn="l">
              <a:spcBef>
                <a:spcPts val="600"/>
              </a:spcBef>
              <a:spcAft>
                <a:spcPts val="0"/>
              </a:spcAft>
              <a:buSzPts val="1305"/>
              <a:buNone/>
              <a:defRPr sz="900"/>
            </a:lvl8pPr>
            <a:lvl9pPr indent="-228600" lvl="8" marL="4114800" algn="l">
              <a:spcBef>
                <a:spcPts val="600"/>
              </a:spcBef>
              <a:spcAft>
                <a:spcPts val="600"/>
              </a:spcAft>
              <a:buSzPts val="1305"/>
              <a:buNone/>
              <a:defRPr sz="900"/>
            </a:lvl9pPr>
          </a:lstStyle>
          <a:p/>
        </p:txBody>
      </p:sp>
      <p:sp>
        <p:nvSpPr>
          <p:cNvPr id="90" name="Google Shape;90;p24"/>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24"/>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4"/>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3" name="Shape 93"/>
        <p:cNvGrpSpPr/>
        <p:nvPr/>
      </p:nvGrpSpPr>
      <p:grpSpPr>
        <a:xfrm>
          <a:off x="0" y="0"/>
          <a:ext cx="0" cy="0"/>
          <a:chOff x="0" y="0"/>
          <a:chExt cx="0" cy="0"/>
        </a:xfrm>
      </p:grpSpPr>
      <p:sp>
        <p:nvSpPr>
          <p:cNvPr id="94" name="Google Shape;94;p25"/>
          <p:cNvSpPr txBox="1"/>
          <p:nvPr>
            <p:ph type="title"/>
          </p:nvPr>
        </p:nvSpPr>
        <p:spPr>
          <a:xfrm>
            <a:off x="1484312" y="685800"/>
            <a:ext cx="10018711" cy="3048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3200"/>
              <a:buFont typeface="Corbel"/>
              <a:buNone/>
              <a:defRPr b="0" sz="32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25"/>
          <p:cNvSpPr txBox="1"/>
          <p:nvPr>
            <p:ph idx="1" type="body"/>
          </p:nvPr>
        </p:nvSpPr>
        <p:spPr>
          <a:xfrm>
            <a:off x="1484312" y="4343400"/>
            <a:ext cx="10018713" cy="1447800"/>
          </a:xfrm>
          <a:prstGeom prst="rect">
            <a:avLst/>
          </a:prstGeom>
          <a:noFill/>
          <a:ln>
            <a:noFill/>
          </a:ln>
        </p:spPr>
        <p:txBody>
          <a:bodyPr anchorCtr="0" anchor="ctr" bIns="45700" lIns="91425" spcFirstLastPara="1" rIns="91425" wrap="square" tIns="45700">
            <a:normAutofit/>
          </a:bodyPr>
          <a:lstStyle>
            <a:lvl1pPr indent="-228600" lvl="0" marL="457200" algn="ct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96" name="Google Shape;96;p25"/>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5"/>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5"/>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9" name="Shape 99"/>
        <p:cNvGrpSpPr/>
        <p:nvPr/>
      </p:nvGrpSpPr>
      <p:grpSpPr>
        <a:xfrm>
          <a:off x="0" y="0"/>
          <a:ext cx="0" cy="0"/>
          <a:chOff x="0" y="0"/>
          <a:chExt cx="0" cy="0"/>
        </a:xfrm>
      </p:grpSpPr>
      <p:sp>
        <p:nvSpPr>
          <p:cNvPr id="100" name="Google Shape;100;p26"/>
          <p:cNvSpPr txBox="1"/>
          <p:nvPr/>
        </p:nvSpPr>
        <p:spPr>
          <a:xfrm>
            <a:off x="1598612" y="863023"/>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8000"/>
              <a:buFont typeface="Corbel"/>
              <a:buNone/>
            </a:pPr>
            <a:r>
              <a:rPr b="0" lang="en-US" sz="8000" cap="none">
                <a:solidFill>
                  <a:schemeClr val="dk1"/>
                </a:solidFill>
                <a:latin typeface="Corbel"/>
                <a:ea typeface="Corbel"/>
                <a:cs typeface="Corbel"/>
                <a:sym typeface="Corbel"/>
              </a:rPr>
              <a:t>“</a:t>
            </a:r>
            <a:endParaRPr/>
          </a:p>
        </p:txBody>
      </p:sp>
      <p:sp>
        <p:nvSpPr>
          <p:cNvPr id="101" name="Google Shape;101;p26"/>
          <p:cNvSpPr txBox="1"/>
          <p:nvPr/>
        </p:nvSpPr>
        <p:spPr>
          <a:xfrm>
            <a:off x="10893425" y="2819399"/>
            <a:ext cx="609600" cy="584776"/>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chemeClr val="dk1"/>
              </a:buClr>
              <a:buSzPts val="8000"/>
              <a:buFont typeface="Corbel"/>
              <a:buNone/>
            </a:pPr>
            <a:r>
              <a:rPr b="0" lang="en-US" sz="8000" cap="none">
                <a:solidFill>
                  <a:schemeClr val="dk1"/>
                </a:solidFill>
                <a:latin typeface="Corbel"/>
                <a:ea typeface="Corbel"/>
                <a:cs typeface="Corbel"/>
                <a:sym typeface="Corbel"/>
              </a:rPr>
              <a:t>”</a:t>
            </a:r>
            <a:endParaRPr/>
          </a:p>
        </p:txBody>
      </p:sp>
      <p:sp>
        <p:nvSpPr>
          <p:cNvPr id="102" name="Google Shape;102;p26"/>
          <p:cNvSpPr txBox="1"/>
          <p:nvPr>
            <p:ph type="title"/>
          </p:nvPr>
        </p:nvSpPr>
        <p:spPr>
          <a:xfrm>
            <a:off x="2208212" y="685800"/>
            <a:ext cx="8990012" cy="27431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3200"/>
              <a:buFont typeface="Corbel"/>
              <a:buNone/>
              <a:defRPr b="0" sz="3200" cap="none">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6"/>
          <p:cNvSpPr txBox="1"/>
          <p:nvPr>
            <p:ph idx="1" type="body"/>
          </p:nvPr>
        </p:nvSpPr>
        <p:spPr>
          <a:xfrm>
            <a:off x="2436811" y="3428999"/>
            <a:ext cx="8532815" cy="381000"/>
          </a:xfrm>
          <a:prstGeom prst="rect">
            <a:avLst/>
          </a:prstGeom>
          <a:noFill/>
          <a:ln>
            <a:noFill/>
          </a:ln>
        </p:spPr>
        <p:txBody>
          <a:bodyPr anchorCtr="0" anchor="ctr" bIns="45700" lIns="91425" spcFirstLastPara="1" rIns="91425" wrap="square" tIns="45700">
            <a:normAutofit/>
          </a:bodyPr>
          <a:lstStyle>
            <a:lvl1pPr indent="-228600" lvl="0" marL="457200" algn="l">
              <a:spcBef>
                <a:spcPts val="360"/>
              </a:spcBef>
              <a:spcAft>
                <a:spcPts val="0"/>
              </a:spcAft>
              <a:buSzPts val="2610"/>
              <a:buFont typeface="Corbel"/>
              <a:buNone/>
              <a:defRPr sz="1800"/>
            </a:lvl1pPr>
            <a:lvl2pPr indent="-228600" lvl="1" marL="914400" algn="l">
              <a:spcBef>
                <a:spcPts val="600"/>
              </a:spcBef>
              <a:spcAft>
                <a:spcPts val="0"/>
              </a:spcAft>
              <a:buSzPts val="2900"/>
              <a:buFont typeface="Corbel"/>
              <a:buNone/>
              <a:defRPr/>
            </a:lvl2pPr>
            <a:lvl3pPr indent="-228600" lvl="2" marL="1371600" algn="l">
              <a:spcBef>
                <a:spcPts val="600"/>
              </a:spcBef>
              <a:spcAft>
                <a:spcPts val="0"/>
              </a:spcAft>
              <a:buSzPts val="2610"/>
              <a:buFont typeface="Corbel"/>
              <a:buNone/>
              <a:defRPr/>
            </a:lvl3pPr>
            <a:lvl4pPr indent="-228600" lvl="3" marL="1828800" algn="l">
              <a:spcBef>
                <a:spcPts val="600"/>
              </a:spcBef>
              <a:spcAft>
                <a:spcPts val="0"/>
              </a:spcAft>
              <a:buSzPts val="2320"/>
              <a:buFont typeface="Corbel"/>
              <a:buNone/>
              <a:defRPr/>
            </a:lvl4pPr>
            <a:lvl5pPr indent="-228600" lvl="4" marL="2286000" algn="l">
              <a:spcBef>
                <a:spcPts val="600"/>
              </a:spcBef>
              <a:spcAft>
                <a:spcPts val="0"/>
              </a:spcAft>
              <a:buSzPts val="2030"/>
              <a:buFont typeface="Corbel"/>
              <a:buNone/>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04" name="Google Shape;104;p26"/>
          <p:cNvSpPr txBox="1"/>
          <p:nvPr>
            <p:ph idx="2" type="body"/>
          </p:nvPr>
        </p:nvSpPr>
        <p:spPr>
          <a:xfrm>
            <a:off x="1484311" y="4343400"/>
            <a:ext cx="10018711" cy="1447800"/>
          </a:xfrm>
          <a:prstGeom prst="rect">
            <a:avLst/>
          </a:prstGeom>
          <a:noFill/>
          <a:ln>
            <a:noFill/>
          </a:ln>
        </p:spPr>
        <p:txBody>
          <a:bodyPr anchorCtr="0" anchor="ctr" bIns="45700" lIns="91425" spcFirstLastPara="1" rIns="91425" wrap="square" tIns="45700">
            <a:normAutofit/>
          </a:bodyPr>
          <a:lstStyle>
            <a:lvl1pPr indent="-228600" lvl="0" marL="457200" algn="ct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05" name="Google Shape;105;p26"/>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6"/>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6"/>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8" name="Shape 108"/>
        <p:cNvGrpSpPr/>
        <p:nvPr/>
      </p:nvGrpSpPr>
      <p:grpSpPr>
        <a:xfrm>
          <a:off x="0" y="0"/>
          <a:ext cx="0" cy="0"/>
          <a:chOff x="0" y="0"/>
          <a:chExt cx="0" cy="0"/>
        </a:xfrm>
      </p:grpSpPr>
      <p:sp>
        <p:nvSpPr>
          <p:cNvPr id="109" name="Google Shape;109;p27"/>
          <p:cNvSpPr txBox="1"/>
          <p:nvPr>
            <p:ph type="title"/>
          </p:nvPr>
        </p:nvSpPr>
        <p:spPr>
          <a:xfrm>
            <a:off x="1484313" y="3308581"/>
            <a:ext cx="10018709" cy="14688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1"/>
              </a:buClr>
              <a:buSzPts val="3200"/>
              <a:buFont typeface="Corbel"/>
              <a:buNone/>
              <a:defRPr b="0" sz="32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27"/>
          <p:cNvSpPr txBox="1"/>
          <p:nvPr>
            <p:ph idx="1" type="body"/>
          </p:nvPr>
        </p:nvSpPr>
        <p:spPr>
          <a:xfrm>
            <a:off x="1484312" y="4777381"/>
            <a:ext cx="10018710" cy="860400"/>
          </a:xfrm>
          <a:prstGeom prst="rect">
            <a:avLst/>
          </a:prstGeom>
          <a:noFill/>
          <a:ln>
            <a:noFill/>
          </a:ln>
        </p:spPr>
        <p:txBody>
          <a:bodyPr anchorCtr="0" anchor="t" bIns="45700" lIns="91425" spcFirstLastPara="1" rIns="91425" wrap="square" tIns="45700">
            <a:normAutofit/>
          </a:bodyPr>
          <a:lstStyle>
            <a:lvl1pPr indent="-228600" lvl="0" marL="457200" algn="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11" name="Google Shape;111;p27"/>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7"/>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7"/>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4" name="Shape 114"/>
        <p:cNvGrpSpPr/>
        <p:nvPr/>
      </p:nvGrpSpPr>
      <p:grpSpPr>
        <a:xfrm>
          <a:off x="0" y="0"/>
          <a:ext cx="0" cy="0"/>
          <a:chOff x="0" y="0"/>
          <a:chExt cx="0" cy="0"/>
        </a:xfrm>
      </p:grpSpPr>
      <p:sp>
        <p:nvSpPr>
          <p:cNvPr id="115" name="Google Shape;115;p28"/>
          <p:cNvSpPr txBox="1"/>
          <p:nvPr/>
        </p:nvSpPr>
        <p:spPr>
          <a:xfrm>
            <a:off x="1598612" y="863023"/>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8000"/>
              <a:buFont typeface="Corbel"/>
              <a:buNone/>
            </a:pPr>
            <a:r>
              <a:rPr b="0" lang="en-US" sz="8000" cap="none">
                <a:solidFill>
                  <a:schemeClr val="dk1"/>
                </a:solidFill>
                <a:latin typeface="Corbel"/>
                <a:ea typeface="Corbel"/>
                <a:cs typeface="Corbel"/>
                <a:sym typeface="Corbel"/>
              </a:rPr>
              <a:t>“</a:t>
            </a:r>
            <a:endParaRPr/>
          </a:p>
        </p:txBody>
      </p:sp>
      <p:sp>
        <p:nvSpPr>
          <p:cNvPr id="116" name="Google Shape;116;p28"/>
          <p:cNvSpPr txBox="1"/>
          <p:nvPr/>
        </p:nvSpPr>
        <p:spPr>
          <a:xfrm>
            <a:off x="10893425" y="2819399"/>
            <a:ext cx="609600" cy="584776"/>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chemeClr val="dk1"/>
              </a:buClr>
              <a:buSzPts val="8000"/>
              <a:buFont typeface="Corbel"/>
              <a:buNone/>
            </a:pPr>
            <a:r>
              <a:rPr b="0" lang="en-US" sz="8000" cap="none">
                <a:solidFill>
                  <a:schemeClr val="dk1"/>
                </a:solidFill>
                <a:latin typeface="Corbel"/>
                <a:ea typeface="Corbel"/>
                <a:cs typeface="Corbel"/>
                <a:sym typeface="Corbel"/>
              </a:rPr>
              <a:t>”</a:t>
            </a:r>
            <a:endParaRPr/>
          </a:p>
        </p:txBody>
      </p:sp>
      <p:sp>
        <p:nvSpPr>
          <p:cNvPr id="117" name="Google Shape;117;p28"/>
          <p:cNvSpPr txBox="1"/>
          <p:nvPr>
            <p:ph type="title"/>
          </p:nvPr>
        </p:nvSpPr>
        <p:spPr>
          <a:xfrm>
            <a:off x="2208212" y="685800"/>
            <a:ext cx="8990012" cy="27431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3200"/>
              <a:buFont typeface="Corbel"/>
              <a:buNone/>
              <a:defRPr b="0" sz="3200" cap="none">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8"/>
          <p:cNvSpPr txBox="1"/>
          <p:nvPr>
            <p:ph idx="1" type="body"/>
          </p:nvPr>
        </p:nvSpPr>
        <p:spPr>
          <a:xfrm>
            <a:off x="1484313" y="3886200"/>
            <a:ext cx="10018710" cy="889000"/>
          </a:xfrm>
          <a:prstGeom prst="rect">
            <a:avLst/>
          </a:prstGeom>
          <a:noFill/>
          <a:ln>
            <a:noFill/>
          </a:ln>
        </p:spPr>
        <p:txBody>
          <a:bodyPr anchorCtr="0" anchor="b" bIns="45700" lIns="91425" spcFirstLastPara="1" rIns="91425" wrap="square" tIns="45700">
            <a:normAutofit/>
          </a:bodyPr>
          <a:lstStyle>
            <a:lvl1pPr indent="-228600" lvl="0" marL="457200" algn="r">
              <a:spcBef>
                <a:spcPts val="480"/>
              </a:spcBef>
              <a:spcAft>
                <a:spcPts val="0"/>
              </a:spcAft>
              <a:buSzPts val="3480"/>
              <a:buNone/>
              <a:defRPr b="0" sz="2400" cap="none">
                <a:solidFill>
                  <a:schemeClr val="dk1"/>
                </a:solidFill>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19" name="Google Shape;119;p28"/>
          <p:cNvSpPr txBox="1"/>
          <p:nvPr>
            <p:ph idx="2" type="body"/>
          </p:nvPr>
        </p:nvSpPr>
        <p:spPr>
          <a:xfrm>
            <a:off x="1484312" y="4775200"/>
            <a:ext cx="10018710" cy="1016000"/>
          </a:xfrm>
          <a:prstGeom prst="rect">
            <a:avLst/>
          </a:prstGeom>
          <a:noFill/>
          <a:ln>
            <a:noFill/>
          </a:ln>
        </p:spPr>
        <p:txBody>
          <a:bodyPr anchorCtr="0" anchor="t" bIns="45700" lIns="91425" spcFirstLastPara="1" rIns="91425" wrap="square" tIns="45700">
            <a:normAutofit/>
          </a:bodyPr>
          <a:lstStyle>
            <a:lvl1pPr indent="-228600" lvl="0" marL="457200" algn="r">
              <a:spcBef>
                <a:spcPts val="360"/>
              </a:spcBef>
              <a:spcAft>
                <a:spcPts val="0"/>
              </a:spcAft>
              <a:buSzPts val="2610"/>
              <a:buNone/>
              <a:defRPr sz="18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20" name="Google Shape;120;p28"/>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8"/>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28"/>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3" name="Shape 123"/>
        <p:cNvGrpSpPr/>
        <p:nvPr/>
      </p:nvGrpSpPr>
      <p:grpSpPr>
        <a:xfrm>
          <a:off x="0" y="0"/>
          <a:ext cx="0" cy="0"/>
          <a:chOff x="0" y="0"/>
          <a:chExt cx="0" cy="0"/>
        </a:xfrm>
      </p:grpSpPr>
      <p:sp>
        <p:nvSpPr>
          <p:cNvPr id="124" name="Google Shape;124;p29"/>
          <p:cNvSpPr txBox="1"/>
          <p:nvPr>
            <p:ph type="title"/>
          </p:nvPr>
        </p:nvSpPr>
        <p:spPr>
          <a:xfrm>
            <a:off x="1484313" y="685800"/>
            <a:ext cx="10018712" cy="27273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000"/>
              <a:buFont typeface="Corbel"/>
              <a:buNone/>
              <a:defRPr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9"/>
          <p:cNvSpPr txBox="1"/>
          <p:nvPr>
            <p:ph idx="1" type="body"/>
          </p:nvPr>
        </p:nvSpPr>
        <p:spPr>
          <a:xfrm>
            <a:off x="1484312" y="3505200"/>
            <a:ext cx="10018713" cy="838200"/>
          </a:xfrm>
          <a:prstGeom prst="rect">
            <a:avLst/>
          </a:prstGeom>
          <a:noFill/>
          <a:ln>
            <a:noFill/>
          </a:ln>
        </p:spPr>
        <p:txBody>
          <a:bodyPr anchorCtr="0" anchor="b" bIns="45700" lIns="91425" spcFirstLastPara="1" rIns="91425" wrap="square" tIns="45700">
            <a:normAutofit/>
          </a:bodyPr>
          <a:lstStyle>
            <a:lvl1pPr indent="-228600" lvl="0" marL="457200" algn="l">
              <a:spcBef>
                <a:spcPts val="560"/>
              </a:spcBef>
              <a:spcAft>
                <a:spcPts val="0"/>
              </a:spcAft>
              <a:buSzPts val="4060"/>
              <a:buNone/>
              <a:defRPr b="0" sz="2800" cap="none">
                <a:solidFill>
                  <a:schemeClr val="dk1"/>
                </a:solidFill>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26" name="Google Shape;126;p29"/>
          <p:cNvSpPr txBox="1"/>
          <p:nvPr>
            <p:ph idx="2" type="body"/>
          </p:nvPr>
        </p:nvSpPr>
        <p:spPr>
          <a:xfrm>
            <a:off x="1484311" y="4343400"/>
            <a:ext cx="10018713" cy="1447800"/>
          </a:xfrm>
          <a:prstGeom prst="rect">
            <a:avLst/>
          </a:prstGeom>
          <a:noFill/>
          <a:ln>
            <a:noFill/>
          </a:ln>
        </p:spPr>
        <p:txBody>
          <a:bodyPr anchorCtr="0" anchor="t" bIns="45700" lIns="91425" spcFirstLastPara="1" rIns="91425" wrap="square" tIns="45700">
            <a:normAutofit/>
          </a:bodyPr>
          <a:lstStyle>
            <a:lvl1pPr indent="-228600" lvl="0" marL="457200" algn="l">
              <a:spcBef>
                <a:spcPts val="360"/>
              </a:spcBef>
              <a:spcAft>
                <a:spcPts val="0"/>
              </a:spcAft>
              <a:buSzPts val="2610"/>
              <a:buNone/>
              <a:defRPr sz="18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127" name="Google Shape;127;p29"/>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29"/>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29"/>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30" name="Shape 130"/>
        <p:cNvGrpSpPr/>
        <p:nvPr/>
      </p:nvGrpSpPr>
      <p:grpSpPr>
        <a:xfrm>
          <a:off x="0" y="0"/>
          <a:ext cx="0" cy="0"/>
          <a:chOff x="0" y="0"/>
          <a:chExt cx="0" cy="0"/>
        </a:xfrm>
      </p:grpSpPr>
      <p:sp>
        <p:nvSpPr>
          <p:cNvPr id="131" name="Google Shape;131;p30"/>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000"/>
              <a:buFont typeface="Corbe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30"/>
          <p:cNvSpPr txBox="1"/>
          <p:nvPr>
            <p:ph idx="1" type="body"/>
          </p:nvPr>
        </p:nvSpPr>
        <p:spPr>
          <a:xfrm rot="5400000">
            <a:off x="4931566" y="-780257"/>
            <a:ext cx="3124201" cy="10018713"/>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33" name="Google Shape;133;p30"/>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30"/>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30"/>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6" name="Shape 136"/>
        <p:cNvGrpSpPr/>
        <p:nvPr/>
      </p:nvGrpSpPr>
      <p:grpSpPr>
        <a:xfrm>
          <a:off x="0" y="0"/>
          <a:ext cx="0" cy="0"/>
          <a:chOff x="0" y="0"/>
          <a:chExt cx="0" cy="0"/>
        </a:xfrm>
      </p:grpSpPr>
      <p:sp>
        <p:nvSpPr>
          <p:cNvPr id="137" name="Google Shape;137;p31"/>
          <p:cNvSpPr txBox="1"/>
          <p:nvPr>
            <p:ph type="title"/>
          </p:nvPr>
        </p:nvSpPr>
        <p:spPr>
          <a:xfrm rot="5400000">
            <a:off x="8065140" y="2353316"/>
            <a:ext cx="5105400" cy="177036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31"/>
          <p:cNvSpPr txBox="1"/>
          <p:nvPr>
            <p:ph idx="1" type="body"/>
          </p:nvPr>
        </p:nvSpPr>
        <p:spPr>
          <a:xfrm rot="5400000">
            <a:off x="2941483" y="-771371"/>
            <a:ext cx="5105400" cy="8019742"/>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139" name="Google Shape;139;p31"/>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31"/>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31"/>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16"/>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6"/>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6"/>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6"/>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0" name="Shape 40"/>
        <p:cNvGrpSpPr/>
        <p:nvPr/>
      </p:nvGrpSpPr>
      <p:grpSpPr>
        <a:xfrm>
          <a:off x="0" y="0"/>
          <a:ext cx="0" cy="0"/>
          <a:chOff x="0" y="0"/>
          <a:chExt cx="0" cy="0"/>
        </a:xfrm>
      </p:grpSpPr>
      <p:sp>
        <p:nvSpPr>
          <p:cNvPr id="41" name="Google Shape;41;p17"/>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7"/>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a:bodyPr>
          <a:lstStyle>
            <a:lvl1pPr indent="-394335" lvl="0" marL="457200" algn="l">
              <a:spcBef>
                <a:spcPts val="360"/>
              </a:spcBef>
              <a:spcAft>
                <a:spcPts val="0"/>
              </a:spcAft>
              <a:buSzPts val="2610"/>
              <a:buChar char="•"/>
              <a:defRPr/>
            </a:lvl1pPr>
            <a:lvl2pPr indent="-394335" lvl="1" marL="914400" algn="l">
              <a:spcBef>
                <a:spcPts val="600"/>
              </a:spcBef>
              <a:spcAft>
                <a:spcPts val="0"/>
              </a:spcAft>
              <a:buSzPts val="2610"/>
              <a:buChar char="•"/>
              <a:defRPr/>
            </a:lvl2pPr>
            <a:lvl3pPr indent="-394335" lvl="2" marL="1371600" algn="l">
              <a:spcBef>
                <a:spcPts val="600"/>
              </a:spcBef>
              <a:spcAft>
                <a:spcPts val="0"/>
              </a:spcAft>
              <a:buSzPts val="2610"/>
              <a:buChar char="•"/>
              <a:defRPr/>
            </a:lvl3pPr>
            <a:lvl4pPr indent="-394335" lvl="3" marL="1828800" algn="l">
              <a:spcBef>
                <a:spcPts val="600"/>
              </a:spcBef>
              <a:spcAft>
                <a:spcPts val="0"/>
              </a:spcAft>
              <a:buSzPts val="2610"/>
              <a:buChar char="•"/>
              <a:defRPr/>
            </a:lvl4pPr>
            <a:lvl5pPr indent="-394335" lvl="4" marL="2286000" algn="l">
              <a:spcBef>
                <a:spcPts val="600"/>
              </a:spcBef>
              <a:spcAft>
                <a:spcPts val="0"/>
              </a:spcAft>
              <a:buSzPts val="2610"/>
              <a:buChar char="•"/>
              <a:defRPr/>
            </a:lvl5pPr>
            <a:lvl6pPr indent="-394335" lvl="5" marL="2743200" algn="l">
              <a:spcBef>
                <a:spcPts val="600"/>
              </a:spcBef>
              <a:spcAft>
                <a:spcPts val="0"/>
              </a:spcAft>
              <a:buSzPts val="2610"/>
              <a:buChar char="•"/>
              <a:defRPr/>
            </a:lvl6pPr>
            <a:lvl7pPr indent="-394335" lvl="6" marL="3200400" algn="l">
              <a:spcBef>
                <a:spcPts val="600"/>
              </a:spcBef>
              <a:spcAft>
                <a:spcPts val="0"/>
              </a:spcAft>
              <a:buSzPts val="2610"/>
              <a:buChar char="•"/>
              <a:defRPr/>
            </a:lvl7pPr>
            <a:lvl8pPr indent="-394334" lvl="7" marL="3657600" algn="l">
              <a:spcBef>
                <a:spcPts val="600"/>
              </a:spcBef>
              <a:spcAft>
                <a:spcPts val="0"/>
              </a:spcAft>
              <a:buSzPts val="2610"/>
              <a:buChar char="•"/>
              <a:defRPr/>
            </a:lvl8pPr>
            <a:lvl9pPr indent="-394334" lvl="8" marL="4114800" algn="l">
              <a:spcBef>
                <a:spcPts val="600"/>
              </a:spcBef>
              <a:spcAft>
                <a:spcPts val="600"/>
              </a:spcAft>
              <a:buSzPts val="2610"/>
              <a:buChar char="•"/>
              <a:defRPr/>
            </a:lvl9pPr>
          </a:lstStyle>
          <a:p/>
        </p:txBody>
      </p:sp>
      <p:sp>
        <p:nvSpPr>
          <p:cNvPr id="43" name="Google Shape;43;p17"/>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7"/>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7"/>
          <p:cNvSpPr txBox="1"/>
          <p:nvPr>
            <p:ph idx="12" type="sldNum"/>
          </p:nvPr>
        </p:nvSpPr>
        <p:spPr>
          <a:xfrm>
            <a:off x="10951856" y="5867131"/>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6" name="Shape 46"/>
        <p:cNvGrpSpPr/>
        <p:nvPr/>
      </p:nvGrpSpPr>
      <p:grpSpPr>
        <a:xfrm>
          <a:off x="0" y="0"/>
          <a:ext cx="0" cy="0"/>
          <a:chOff x="0" y="0"/>
          <a:chExt cx="0" cy="0"/>
        </a:xfrm>
      </p:grpSpPr>
      <p:sp>
        <p:nvSpPr>
          <p:cNvPr id="47" name="Google Shape;47;p18"/>
          <p:cNvSpPr txBox="1"/>
          <p:nvPr>
            <p:ph type="title"/>
          </p:nvPr>
        </p:nvSpPr>
        <p:spPr>
          <a:xfrm>
            <a:off x="2572279" y="2666999"/>
            <a:ext cx="8930747" cy="2110382"/>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1"/>
              </a:buClr>
              <a:buSzPts val="4000"/>
              <a:buFont typeface="Corbel"/>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8"/>
          <p:cNvSpPr txBox="1"/>
          <p:nvPr>
            <p:ph idx="1" type="body"/>
          </p:nvPr>
        </p:nvSpPr>
        <p:spPr>
          <a:xfrm>
            <a:off x="2572278" y="4777381"/>
            <a:ext cx="8930748" cy="860400"/>
          </a:xfrm>
          <a:prstGeom prst="rect">
            <a:avLst/>
          </a:prstGeom>
          <a:noFill/>
          <a:ln>
            <a:noFill/>
          </a:ln>
        </p:spPr>
        <p:txBody>
          <a:bodyPr anchorCtr="0" anchor="t" bIns="45700" lIns="91425" spcFirstLastPara="1" rIns="91425" wrap="square" tIns="45700">
            <a:normAutofit/>
          </a:bodyPr>
          <a:lstStyle>
            <a:lvl1pPr indent="-228600" lvl="0" marL="457200" algn="r">
              <a:spcBef>
                <a:spcPts val="400"/>
              </a:spcBef>
              <a:spcAft>
                <a:spcPts val="0"/>
              </a:spcAft>
              <a:buSzPts val="2900"/>
              <a:buNone/>
              <a:defRPr sz="2000">
                <a:solidFill>
                  <a:schemeClr val="dk1"/>
                </a:solidFill>
              </a:defRPr>
            </a:lvl1pPr>
            <a:lvl2pPr indent="-228600" lvl="1" marL="914400" algn="l">
              <a:spcBef>
                <a:spcPts val="600"/>
              </a:spcBef>
              <a:spcAft>
                <a:spcPts val="0"/>
              </a:spcAft>
              <a:buSzPts val="2610"/>
              <a:buNone/>
              <a:defRPr sz="1800">
                <a:solidFill>
                  <a:srgbClr val="888888"/>
                </a:solidFill>
              </a:defRPr>
            </a:lvl2pPr>
            <a:lvl3pPr indent="-228600" lvl="2" marL="1371600" algn="l">
              <a:spcBef>
                <a:spcPts val="600"/>
              </a:spcBef>
              <a:spcAft>
                <a:spcPts val="0"/>
              </a:spcAft>
              <a:buSzPts val="2320"/>
              <a:buNone/>
              <a:defRPr sz="1600">
                <a:solidFill>
                  <a:srgbClr val="888888"/>
                </a:solidFill>
              </a:defRPr>
            </a:lvl3pPr>
            <a:lvl4pPr indent="-228600" lvl="3" marL="1828800" algn="l">
              <a:spcBef>
                <a:spcPts val="600"/>
              </a:spcBef>
              <a:spcAft>
                <a:spcPts val="0"/>
              </a:spcAft>
              <a:buSzPts val="2030"/>
              <a:buNone/>
              <a:defRPr sz="1400">
                <a:solidFill>
                  <a:srgbClr val="888888"/>
                </a:solidFill>
              </a:defRPr>
            </a:lvl4pPr>
            <a:lvl5pPr indent="-228600" lvl="4" marL="2286000" algn="l">
              <a:spcBef>
                <a:spcPts val="600"/>
              </a:spcBef>
              <a:spcAft>
                <a:spcPts val="0"/>
              </a:spcAft>
              <a:buSzPts val="2030"/>
              <a:buNone/>
              <a:defRPr sz="1400">
                <a:solidFill>
                  <a:srgbClr val="888888"/>
                </a:solidFill>
              </a:defRPr>
            </a:lvl5pPr>
            <a:lvl6pPr indent="-228600" lvl="5" marL="2743200" algn="l">
              <a:spcBef>
                <a:spcPts val="600"/>
              </a:spcBef>
              <a:spcAft>
                <a:spcPts val="0"/>
              </a:spcAft>
              <a:buSzPts val="2030"/>
              <a:buNone/>
              <a:defRPr sz="1400">
                <a:solidFill>
                  <a:srgbClr val="888888"/>
                </a:solidFill>
              </a:defRPr>
            </a:lvl6pPr>
            <a:lvl7pPr indent="-228600" lvl="6" marL="3200400" algn="l">
              <a:spcBef>
                <a:spcPts val="600"/>
              </a:spcBef>
              <a:spcAft>
                <a:spcPts val="0"/>
              </a:spcAft>
              <a:buSzPts val="2030"/>
              <a:buNone/>
              <a:defRPr sz="1400">
                <a:solidFill>
                  <a:srgbClr val="888888"/>
                </a:solidFill>
              </a:defRPr>
            </a:lvl7pPr>
            <a:lvl8pPr indent="-228600" lvl="7" marL="3657600" algn="l">
              <a:spcBef>
                <a:spcPts val="600"/>
              </a:spcBef>
              <a:spcAft>
                <a:spcPts val="0"/>
              </a:spcAft>
              <a:buSzPts val="2030"/>
              <a:buNone/>
              <a:defRPr sz="1400">
                <a:solidFill>
                  <a:srgbClr val="888888"/>
                </a:solidFill>
              </a:defRPr>
            </a:lvl8pPr>
            <a:lvl9pPr indent="-228600" lvl="8" marL="4114800" algn="l">
              <a:spcBef>
                <a:spcPts val="600"/>
              </a:spcBef>
              <a:spcAft>
                <a:spcPts val="600"/>
              </a:spcAft>
              <a:buSzPts val="2030"/>
              <a:buNone/>
              <a:defRPr sz="1400">
                <a:solidFill>
                  <a:srgbClr val="888888"/>
                </a:solidFill>
              </a:defRPr>
            </a:lvl9pPr>
          </a:lstStyle>
          <a:p/>
        </p:txBody>
      </p:sp>
      <p:sp>
        <p:nvSpPr>
          <p:cNvPr id="49" name="Google Shape;49;p18"/>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8"/>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8"/>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2" name="Shape 52"/>
        <p:cNvGrpSpPr/>
        <p:nvPr/>
      </p:nvGrpSpPr>
      <p:grpSpPr>
        <a:xfrm>
          <a:off x="0" y="0"/>
          <a:ext cx="0" cy="0"/>
          <a:chOff x="0" y="0"/>
          <a:chExt cx="0" cy="0"/>
        </a:xfrm>
      </p:grpSpPr>
      <p:sp>
        <p:nvSpPr>
          <p:cNvPr id="53" name="Google Shape;53;p19"/>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9"/>
          <p:cNvSpPr txBox="1"/>
          <p:nvPr>
            <p:ph idx="1" type="body"/>
          </p:nvPr>
        </p:nvSpPr>
        <p:spPr>
          <a:xfrm>
            <a:off x="1484312" y="2666999"/>
            <a:ext cx="4895055" cy="3124201"/>
          </a:xfrm>
          <a:prstGeom prst="rect">
            <a:avLst/>
          </a:prstGeom>
          <a:noFill/>
          <a:ln>
            <a:noFill/>
          </a:ln>
        </p:spPr>
        <p:txBody>
          <a:bodyPr anchorCtr="0" anchor="ctr"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55" name="Google Shape;55;p19"/>
          <p:cNvSpPr txBox="1"/>
          <p:nvPr>
            <p:ph idx="2" type="body"/>
          </p:nvPr>
        </p:nvSpPr>
        <p:spPr>
          <a:xfrm>
            <a:off x="6607967" y="2667000"/>
            <a:ext cx="4895056" cy="3124200"/>
          </a:xfrm>
          <a:prstGeom prst="rect">
            <a:avLst/>
          </a:prstGeom>
          <a:noFill/>
          <a:ln>
            <a:noFill/>
          </a:ln>
        </p:spPr>
        <p:txBody>
          <a:bodyPr anchorCtr="0" anchor="ctr"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56" name="Google Shape;56;p19"/>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9"/>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9"/>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9" name="Shape 59"/>
        <p:cNvGrpSpPr/>
        <p:nvPr/>
      </p:nvGrpSpPr>
      <p:grpSpPr>
        <a:xfrm>
          <a:off x="0" y="0"/>
          <a:ext cx="0" cy="0"/>
          <a:chOff x="0" y="0"/>
          <a:chExt cx="0" cy="0"/>
        </a:xfrm>
      </p:grpSpPr>
      <p:sp>
        <p:nvSpPr>
          <p:cNvPr id="60" name="Google Shape;60;p20"/>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000"/>
              <a:buFont typeface="Corbe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0"/>
          <p:cNvSpPr txBox="1"/>
          <p:nvPr>
            <p:ph idx="1" type="body"/>
          </p:nvPr>
        </p:nvSpPr>
        <p:spPr>
          <a:xfrm>
            <a:off x="1772179" y="2658533"/>
            <a:ext cx="4607188" cy="576262"/>
          </a:xfrm>
          <a:prstGeom prst="rect">
            <a:avLst/>
          </a:prstGeom>
          <a:noFill/>
          <a:ln>
            <a:noFill/>
          </a:ln>
        </p:spPr>
        <p:txBody>
          <a:bodyPr anchorCtr="0" anchor="b" bIns="45700" lIns="91425" spcFirstLastPara="1" rIns="91425" wrap="square" tIns="45700">
            <a:noAutofit/>
          </a:bodyPr>
          <a:lstStyle>
            <a:lvl1pPr indent="-228600" lvl="0" marL="457200" algn="l">
              <a:spcBef>
                <a:spcPts val="560"/>
              </a:spcBef>
              <a:spcAft>
                <a:spcPts val="0"/>
              </a:spcAft>
              <a:buSzPts val="4060"/>
              <a:buNone/>
              <a:defRPr b="0" sz="2800">
                <a:solidFill>
                  <a:srgbClr val="1186C3"/>
                </a:solidFill>
              </a:defRPr>
            </a:lvl1pPr>
            <a:lvl2pPr indent="-228600" lvl="1" marL="914400" algn="l">
              <a:spcBef>
                <a:spcPts val="600"/>
              </a:spcBef>
              <a:spcAft>
                <a:spcPts val="0"/>
              </a:spcAft>
              <a:buSzPts val="2900"/>
              <a:buNone/>
              <a:defRPr b="1" sz="2000"/>
            </a:lvl2pPr>
            <a:lvl3pPr indent="-228600" lvl="2" marL="1371600" algn="l">
              <a:spcBef>
                <a:spcPts val="600"/>
              </a:spcBef>
              <a:spcAft>
                <a:spcPts val="0"/>
              </a:spcAft>
              <a:buSzPts val="2610"/>
              <a:buNone/>
              <a:defRPr b="1" sz="1800"/>
            </a:lvl3pPr>
            <a:lvl4pPr indent="-228600" lvl="3" marL="1828800" algn="l">
              <a:spcBef>
                <a:spcPts val="600"/>
              </a:spcBef>
              <a:spcAft>
                <a:spcPts val="0"/>
              </a:spcAft>
              <a:buSzPts val="2320"/>
              <a:buNone/>
              <a:defRPr b="1" sz="1600"/>
            </a:lvl4pPr>
            <a:lvl5pPr indent="-228600" lvl="4" marL="2286000" algn="l">
              <a:spcBef>
                <a:spcPts val="600"/>
              </a:spcBef>
              <a:spcAft>
                <a:spcPts val="0"/>
              </a:spcAft>
              <a:buSzPts val="2320"/>
              <a:buNone/>
              <a:defRPr b="1" sz="1600"/>
            </a:lvl5pPr>
            <a:lvl6pPr indent="-228600" lvl="5" marL="2743200" algn="l">
              <a:spcBef>
                <a:spcPts val="600"/>
              </a:spcBef>
              <a:spcAft>
                <a:spcPts val="0"/>
              </a:spcAft>
              <a:buSzPts val="2320"/>
              <a:buNone/>
              <a:defRPr b="1" sz="1600"/>
            </a:lvl6pPr>
            <a:lvl7pPr indent="-228600" lvl="6" marL="3200400" algn="l">
              <a:spcBef>
                <a:spcPts val="600"/>
              </a:spcBef>
              <a:spcAft>
                <a:spcPts val="0"/>
              </a:spcAft>
              <a:buSzPts val="2320"/>
              <a:buNone/>
              <a:defRPr b="1" sz="1600"/>
            </a:lvl7pPr>
            <a:lvl8pPr indent="-228600" lvl="7" marL="3657600" algn="l">
              <a:spcBef>
                <a:spcPts val="600"/>
              </a:spcBef>
              <a:spcAft>
                <a:spcPts val="0"/>
              </a:spcAft>
              <a:buSzPts val="2320"/>
              <a:buNone/>
              <a:defRPr b="1" sz="1600"/>
            </a:lvl8pPr>
            <a:lvl9pPr indent="-228600" lvl="8" marL="4114800" algn="l">
              <a:spcBef>
                <a:spcPts val="600"/>
              </a:spcBef>
              <a:spcAft>
                <a:spcPts val="600"/>
              </a:spcAft>
              <a:buSzPts val="2320"/>
              <a:buNone/>
              <a:defRPr b="1" sz="1600"/>
            </a:lvl9pPr>
          </a:lstStyle>
          <a:p/>
        </p:txBody>
      </p:sp>
      <p:sp>
        <p:nvSpPr>
          <p:cNvPr id="62" name="Google Shape;62;p20"/>
          <p:cNvSpPr txBox="1"/>
          <p:nvPr>
            <p:ph idx="2" type="body"/>
          </p:nvPr>
        </p:nvSpPr>
        <p:spPr>
          <a:xfrm>
            <a:off x="1484311" y="3335337"/>
            <a:ext cx="4895056" cy="2455862"/>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63" name="Google Shape;63;p20"/>
          <p:cNvSpPr txBox="1"/>
          <p:nvPr>
            <p:ph idx="3" type="body"/>
          </p:nvPr>
        </p:nvSpPr>
        <p:spPr>
          <a:xfrm>
            <a:off x="6880487" y="2667000"/>
            <a:ext cx="4622537" cy="576262"/>
          </a:xfrm>
          <a:prstGeom prst="rect">
            <a:avLst/>
          </a:prstGeom>
          <a:noFill/>
          <a:ln>
            <a:noFill/>
          </a:ln>
        </p:spPr>
        <p:txBody>
          <a:bodyPr anchorCtr="0" anchor="b" bIns="45700" lIns="91425" spcFirstLastPara="1" rIns="91425" wrap="square" tIns="45700">
            <a:noAutofit/>
          </a:bodyPr>
          <a:lstStyle>
            <a:lvl1pPr indent="-228600" lvl="0" marL="457200" algn="l">
              <a:spcBef>
                <a:spcPts val="560"/>
              </a:spcBef>
              <a:spcAft>
                <a:spcPts val="0"/>
              </a:spcAft>
              <a:buSzPts val="4060"/>
              <a:buNone/>
              <a:defRPr b="0" sz="2800">
                <a:solidFill>
                  <a:srgbClr val="1186C3"/>
                </a:solidFill>
              </a:defRPr>
            </a:lvl1pPr>
            <a:lvl2pPr indent="-228600" lvl="1" marL="914400" algn="l">
              <a:spcBef>
                <a:spcPts val="600"/>
              </a:spcBef>
              <a:spcAft>
                <a:spcPts val="0"/>
              </a:spcAft>
              <a:buSzPts val="2900"/>
              <a:buNone/>
              <a:defRPr b="1" sz="2000"/>
            </a:lvl2pPr>
            <a:lvl3pPr indent="-228600" lvl="2" marL="1371600" algn="l">
              <a:spcBef>
                <a:spcPts val="600"/>
              </a:spcBef>
              <a:spcAft>
                <a:spcPts val="0"/>
              </a:spcAft>
              <a:buSzPts val="2610"/>
              <a:buNone/>
              <a:defRPr b="1" sz="1800"/>
            </a:lvl3pPr>
            <a:lvl4pPr indent="-228600" lvl="3" marL="1828800" algn="l">
              <a:spcBef>
                <a:spcPts val="600"/>
              </a:spcBef>
              <a:spcAft>
                <a:spcPts val="0"/>
              </a:spcAft>
              <a:buSzPts val="2320"/>
              <a:buNone/>
              <a:defRPr b="1" sz="1600"/>
            </a:lvl4pPr>
            <a:lvl5pPr indent="-228600" lvl="4" marL="2286000" algn="l">
              <a:spcBef>
                <a:spcPts val="600"/>
              </a:spcBef>
              <a:spcAft>
                <a:spcPts val="0"/>
              </a:spcAft>
              <a:buSzPts val="2320"/>
              <a:buNone/>
              <a:defRPr b="1" sz="1600"/>
            </a:lvl5pPr>
            <a:lvl6pPr indent="-228600" lvl="5" marL="2743200" algn="l">
              <a:spcBef>
                <a:spcPts val="600"/>
              </a:spcBef>
              <a:spcAft>
                <a:spcPts val="0"/>
              </a:spcAft>
              <a:buSzPts val="2320"/>
              <a:buNone/>
              <a:defRPr b="1" sz="1600"/>
            </a:lvl6pPr>
            <a:lvl7pPr indent="-228600" lvl="6" marL="3200400" algn="l">
              <a:spcBef>
                <a:spcPts val="600"/>
              </a:spcBef>
              <a:spcAft>
                <a:spcPts val="0"/>
              </a:spcAft>
              <a:buSzPts val="2320"/>
              <a:buNone/>
              <a:defRPr b="1" sz="1600"/>
            </a:lvl7pPr>
            <a:lvl8pPr indent="-228600" lvl="7" marL="3657600" algn="l">
              <a:spcBef>
                <a:spcPts val="600"/>
              </a:spcBef>
              <a:spcAft>
                <a:spcPts val="0"/>
              </a:spcAft>
              <a:buSzPts val="2320"/>
              <a:buNone/>
              <a:defRPr b="1" sz="1600"/>
            </a:lvl8pPr>
            <a:lvl9pPr indent="-228600" lvl="8" marL="4114800" algn="l">
              <a:spcBef>
                <a:spcPts val="600"/>
              </a:spcBef>
              <a:spcAft>
                <a:spcPts val="600"/>
              </a:spcAft>
              <a:buSzPts val="2320"/>
              <a:buNone/>
              <a:defRPr b="1" sz="1600"/>
            </a:lvl9pPr>
          </a:lstStyle>
          <a:p/>
        </p:txBody>
      </p:sp>
      <p:sp>
        <p:nvSpPr>
          <p:cNvPr id="64" name="Google Shape;64;p20"/>
          <p:cNvSpPr txBox="1"/>
          <p:nvPr>
            <p:ph idx="4" type="body"/>
          </p:nvPr>
        </p:nvSpPr>
        <p:spPr>
          <a:xfrm>
            <a:off x="6607967" y="3335337"/>
            <a:ext cx="4895056" cy="2455862"/>
          </a:xfrm>
          <a:prstGeom prst="rect">
            <a:avLst/>
          </a:prstGeom>
          <a:noFill/>
          <a:ln>
            <a:noFill/>
          </a:ln>
        </p:spPr>
        <p:txBody>
          <a:bodyPr anchorCtr="0" anchor="t" bIns="45700" lIns="91425" spcFirstLastPara="1" rIns="91425" wrap="square" tIns="45700">
            <a:normAutofit/>
          </a:bodyPr>
          <a:lstStyle>
            <a:lvl1pPr indent="-394335" lvl="0" marL="457200" algn="l">
              <a:spcBef>
                <a:spcPts val="360"/>
              </a:spcBef>
              <a:spcAft>
                <a:spcPts val="0"/>
              </a:spcAft>
              <a:buSzPts val="2610"/>
              <a:buChar char="•"/>
              <a:defRPr sz="1800"/>
            </a:lvl1pPr>
            <a:lvl2pPr indent="-375919" lvl="1" marL="914400" algn="l">
              <a:spcBef>
                <a:spcPts val="600"/>
              </a:spcBef>
              <a:spcAft>
                <a:spcPts val="0"/>
              </a:spcAft>
              <a:buSzPts val="2320"/>
              <a:buChar char="•"/>
              <a:defRPr sz="1600"/>
            </a:lvl2pPr>
            <a:lvl3pPr indent="-357505" lvl="2" marL="1371600" algn="l">
              <a:spcBef>
                <a:spcPts val="600"/>
              </a:spcBef>
              <a:spcAft>
                <a:spcPts val="0"/>
              </a:spcAft>
              <a:buSzPts val="2030"/>
              <a:buChar char="•"/>
              <a:defRPr sz="1400"/>
            </a:lvl3pPr>
            <a:lvl4pPr indent="-339089" lvl="3" marL="1828800" algn="l">
              <a:spcBef>
                <a:spcPts val="600"/>
              </a:spcBef>
              <a:spcAft>
                <a:spcPts val="0"/>
              </a:spcAft>
              <a:buSzPts val="1740"/>
              <a:buChar char="•"/>
              <a:defRPr sz="1200"/>
            </a:lvl4pPr>
            <a:lvl5pPr indent="-339089" lvl="4" marL="2286000" algn="l">
              <a:spcBef>
                <a:spcPts val="600"/>
              </a:spcBef>
              <a:spcAft>
                <a:spcPts val="0"/>
              </a:spcAft>
              <a:buSzPts val="1740"/>
              <a:buChar char="•"/>
              <a:defRPr sz="1200"/>
            </a:lvl5pPr>
            <a:lvl6pPr indent="-339089" lvl="5" marL="2743200" algn="l">
              <a:spcBef>
                <a:spcPts val="600"/>
              </a:spcBef>
              <a:spcAft>
                <a:spcPts val="0"/>
              </a:spcAft>
              <a:buSzPts val="1740"/>
              <a:buChar char="•"/>
              <a:defRPr sz="1200"/>
            </a:lvl6pPr>
            <a:lvl7pPr indent="-339089" lvl="6" marL="3200400" algn="l">
              <a:spcBef>
                <a:spcPts val="600"/>
              </a:spcBef>
              <a:spcAft>
                <a:spcPts val="0"/>
              </a:spcAft>
              <a:buSzPts val="1740"/>
              <a:buChar char="•"/>
              <a:defRPr sz="1200"/>
            </a:lvl7pPr>
            <a:lvl8pPr indent="-339090" lvl="7" marL="3657600" algn="l">
              <a:spcBef>
                <a:spcPts val="600"/>
              </a:spcBef>
              <a:spcAft>
                <a:spcPts val="0"/>
              </a:spcAft>
              <a:buSzPts val="1740"/>
              <a:buChar char="•"/>
              <a:defRPr sz="1200"/>
            </a:lvl8pPr>
            <a:lvl9pPr indent="-339090" lvl="8" marL="4114800" algn="l">
              <a:spcBef>
                <a:spcPts val="600"/>
              </a:spcBef>
              <a:spcAft>
                <a:spcPts val="600"/>
              </a:spcAft>
              <a:buSzPts val="1740"/>
              <a:buChar char="•"/>
              <a:defRPr sz="1200"/>
            </a:lvl9pPr>
          </a:lstStyle>
          <a:p/>
        </p:txBody>
      </p:sp>
      <p:sp>
        <p:nvSpPr>
          <p:cNvPr id="65" name="Google Shape;65;p20"/>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0"/>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0"/>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8" name="Shape 68"/>
        <p:cNvGrpSpPr/>
        <p:nvPr/>
      </p:nvGrpSpPr>
      <p:grpSpPr>
        <a:xfrm>
          <a:off x="0" y="0"/>
          <a:ext cx="0" cy="0"/>
          <a:chOff x="0" y="0"/>
          <a:chExt cx="0" cy="0"/>
        </a:xfrm>
      </p:grpSpPr>
      <p:sp>
        <p:nvSpPr>
          <p:cNvPr id="69" name="Google Shape;69;p21"/>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1"/>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1"/>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2" name="Shape 72"/>
        <p:cNvGrpSpPr/>
        <p:nvPr/>
      </p:nvGrpSpPr>
      <p:grpSpPr>
        <a:xfrm>
          <a:off x="0" y="0"/>
          <a:ext cx="0" cy="0"/>
          <a:chOff x="0" y="0"/>
          <a:chExt cx="0" cy="0"/>
        </a:xfrm>
      </p:grpSpPr>
      <p:sp>
        <p:nvSpPr>
          <p:cNvPr id="73" name="Google Shape;73;p22"/>
          <p:cNvSpPr txBox="1"/>
          <p:nvPr>
            <p:ph type="title"/>
          </p:nvPr>
        </p:nvSpPr>
        <p:spPr>
          <a:xfrm>
            <a:off x="1484312" y="1600200"/>
            <a:ext cx="3549121" cy="1371600"/>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dk1"/>
              </a:buClr>
              <a:buSzPts val="2400"/>
              <a:buFont typeface="Corbel"/>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2"/>
          <p:cNvSpPr txBox="1"/>
          <p:nvPr>
            <p:ph idx="1" type="body"/>
          </p:nvPr>
        </p:nvSpPr>
        <p:spPr>
          <a:xfrm>
            <a:off x="5262033" y="685799"/>
            <a:ext cx="6240990" cy="5105401"/>
          </a:xfrm>
          <a:prstGeom prst="rect">
            <a:avLst/>
          </a:prstGeom>
          <a:noFill/>
          <a:ln>
            <a:noFill/>
          </a:ln>
        </p:spPr>
        <p:txBody>
          <a:bodyPr anchorCtr="0" anchor="ctr" bIns="45700" lIns="91425" spcFirstLastPara="1" rIns="91425" wrap="square" tIns="45700">
            <a:normAutofit/>
          </a:bodyPr>
          <a:lstStyle>
            <a:lvl1pPr indent="-412750" lvl="0" marL="457200" algn="l">
              <a:spcBef>
                <a:spcPts val="400"/>
              </a:spcBef>
              <a:spcAft>
                <a:spcPts val="0"/>
              </a:spcAft>
              <a:buSzPts val="2900"/>
              <a:buChar char="•"/>
              <a:defRPr sz="2000"/>
            </a:lvl1pPr>
            <a:lvl2pPr indent="-394335" lvl="1" marL="914400" algn="l">
              <a:spcBef>
                <a:spcPts val="600"/>
              </a:spcBef>
              <a:spcAft>
                <a:spcPts val="0"/>
              </a:spcAft>
              <a:buSzPts val="2610"/>
              <a:buChar char="•"/>
              <a:defRPr sz="1800"/>
            </a:lvl2pPr>
            <a:lvl3pPr indent="-375919" lvl="2" marL="1371600" algn="l">
              <a:spcBef>
                <a:spcPts val="600"/>
              </a:spcBef>
              <a:spcAft>
                <a:spcPts val="0"/>
              </a:spcAft>
              <a:buSzPts val="2320"/>
              <a:buChar char="•"/>
              <a:defRPr sz="1600"/>
            </a:lvl3pPr>
            <a:lvl4pPr indent="-357505" lvl="3" marL="1828800" algn="l">
              <a:spcBef>
                <a:spcPts val="600"/>
              </a:spcBef>
              <a:spcAft>
                <a:spcPts val="0"/>
              </a:spcAft>
              <a:buSzPts val="2030"/>
              <a:buChar char="•"/>
              <a:defRPr sz="1400"/>
            </a:lvl4pPr>
            <a:lvl5pPr indent="-357504" lvl="4" marL="2286000" algn="l">
              <a:spcBef>
                <a:spcPts val="600"/>
              </a:spcBef>
              <a:spcAft>
                <a:spcPts val="0"/>
              </a:spcAft>
              <a:buSzPts val="2030"/>
              <a:buChar char="•"/>
              <a:defRPr sz="1400"/>
            </a:lvl5pPr>
            <a:lvl6pPr indent="-357504" lvl="5" marL="2743200" algn="l">
              <a:spcBef>
                <a:spcPts val="600"/>
              </a:spcBef>
              <a:spcAft>
                <a:spcPts val="0"/>
              </a:spcAft>
              <a:buSzPts val="2030"/>
              <a:buChar char="•"/>
              <a:defRPr sz="1400"/>
            </a:lvl6pPr>
            <a:lvl7pPr indent="-357504" lvl="6" marL="3200400" algn="l">
              <a:spcBef>
                <a:spcPts val="600"/>
              </a:spcBef>
              <a:spcAft>
                <a:spcPts val="0"/>
              </a:spcAft>
              <a:buSzPts val="2030"/>
              <a:buChar char="•"/>
              <a:defRPr sz="1400"/>
            </a:lvl7pPr>
            <a:lvl8pPr indent="-357504" lvl="7" marL="3657600" algn="l">
              <a:spcBef>
                <a:spcPts val="600"/>
              </a:spcBef>
              <a:spcAft>
                <a:spcPts val="0"/>
              </a:spcAft>
              <a:buSzPts val="2030"/>
              <a:buChar char="•"/>
              <a:defRPr sz="1400"/>
            </a:lvl8pPr>
            <a:lvl9pPr indent="-357504" lvl="8" marL="4114800" algn="l">
              <a:spcBef>
                <a:spcPts val="600"/>
              </a:spcBef>
              <a:spcAft>
                <a:spcPts val="600"/>
              </a:spcAft>
              <a:buSzPts val="2030"/>
              <a:buChar char="•"/>
              <a:defRPr sz="1400"/>
            </a:lvl9pPr>
          </a:lstStyle>
          <a:p/>
        </p:txBody>
      </p:sp>
      <p:sp>
        <p:nvSpPr>
          <p:cNvPr id="75" name="Google Shape;75;p22"/>
          <p:cNvSpPr txBox="1"/>
          <p:nvPr>
            <p:ph idx="2" type="body"/>
          </p:nvPr>
        </p:nvSpPr>
        <p:spPr>
          <a:xfrm>
            <a:off x="1484312" y="2971800"/>
            <a:ext cx="3549121" cy="1828800"/>
          </a:xfrm>
          <a:prstGeom prst="rect">
            <a:avLst/>
          </a:prstGeom>
          <a:noFill/>
          <a:ln>
            <a:noFill/>
          </a:ln>
        </p:spPr>
        <p:txBody>
          <a:bodyPr anchorCtr="0" anchor="ctr" bIns="45700" lIns="91425" spcFirstLastPara="1" rIns="91425" wrap="square" tIns="45700">
            <a:normAutofit/>
          </a:bodyPr>
          <a:lstStyle>
            <a:lvl1pPr indent="-228600" lvl="0" marL="457200" algn="ctr">
              <a:spcBef>
                <a:spcPts val="320"/>
              </a:spcBef>
              <a:spcAft>
                <a:spcPts val="0"/>
              </a:spcAft>
              <a:buSzPts val="2320"/>
              <a:buNone/>
              <a:defRPr sz="1600"/>
            </a:lvl1pPr>
            <a:lvl2pPr indent="-228600" lvl="1" marL="914400" algn="l">
              <a:spcBef>
                <a:spcPts val="600"/>
              </a:spcBef>
              <a:spcAft>
                <a:spcPts val="0"/>
              </a:spcAft>
              <a:buSzPts val="1740"/>
              <a:buNone/>
              <a:defRPr sz="1200"/>
            </a:lvl2pPr>
            <a:lvl3pPr indent="-228600" lvl="2" marL="1371600" algn="l">
              <a:spcBef>
                <a:spcPts val="600"/>
              </a:spcBef>
              <a:spcAft>
                <a:spcPts val="0"/>
              </a:spcAft>
              <a:buSzPts val="1450"/>
              <a:buNone/>
              <a:defRPr sz="1000"/>
            </a:lvl3pPr>
            <a:lvl4pPr indent="-228600" lvl="3" marL="1828800" algn="l">
              <a:spcBef>
                <a:spcPts val="600"/>
              </a:spcBef>
              <a:spcAft>
                <a:spcPts val="0"/>
              </a:spcAft>
              <a:buSzPts val="1305"/>
              <a:buNone/>
              <a:defRPr sz="900"/>
            </a:lvl4pPr>
            <a:lvl5pPr indent="-228600" lvl="4" marL="2286000" algn="l">
              <a:spcBef>
                <a:spcPts val="600"/>
              </a:spcBef>
              <a:spcAft>
                <a:spcPts val="0"/>
              </a:spcAft>
              <a:buSzPts val="1305"/>
              <a:buNone/>
              <a:defRPr sz="900"/>
            </a:lvl5pPr>
            <a:lvl6pPr indent="-228600" lvl="5" marL="2743200" algn="l">
              <a:spcBef>
                <a:spcPts val="600"/>
              </a:spcBef>
              <a:spcAft>
                <a:spcPts val="0"/>
              </a:spcAft>
              <a:buSzPts val="1305"/>
              <a:buNone/>
              <a:defRPr sz="900"/>
            </a:lvl6pPr>
            <a:lvl7pPr indent="-228600" lvl="6" marL="3200400" algn="l">
              <a:spcBef>
                <a:spcPts val="600"/>
              </a:spcBef>
              <a:spcAft>
                <a:spcPts val="0"/>
              </a:spcAft>
              <a:buSzPts val="1305"/>
              <a:buNone/>
              <a:defRPr sz="900"/>
            </a:lvl7pPr>
            <a:lvl8pPr indent="-228600" lvl="7" marL="3657600" algn="l">
              <a:spcBef>
                <a:spcPts val="600"/>
              </a:spcBef>
              <a:spcAft>
                <a:spcPts val="0"/>
              </a:spcAft>
              <a:buSzPts val="1305"/>
              <a:buNone/>
              <a:defRPr sz="900"/>
            </a:lvl8pPr>
            <a:lvl9pPr indent="-228600" lvl="8" marL="4114800" algn="l">
              <a:spcBef>
                <a:spcPts val="600"/>
              </a:spcBef>
              <a:spcAft>
                <a:spcPts val="600"/>
              </a:spcAft>
              <a:buSzPts val="1305"/>
              <a:buNone/>
              <a:defRPr sz="900"/>
            </a:lvl9pPr>
          </a:lstStyle>
          <a:p/>
        </p:txBody>
      </p:sp>
      <p:sp>
        <p:nvSpPr>
          <p:cNvPr id="76" name="Google Shape;76;p22"/>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2"/>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2"/>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9" name="Shape 79"/>
        <p:cNvGrpSpPr/>
        <p:nvPr/>
      </p:nvGrpSpPr>
      <p:grpSpPr>
        <a:xfrm>
          <a:off x="0" y="0"/>
          <a:ext cx="0" cy="0"/>
          <a:chOff x="0" y="0"/>
          <a:chExt cx="0" cy="0"/>
        </a:xfrm>
      </p:grpSpPr>
      <p:sp>
        <p:nvSpPr>
          <p:cNvPr id="80" name="Google Shape;80;p23"/>
          <p:cNvSpPr txBox="1"/>
          <p:nvPr>
            <p:ph type="title"/>
          </p:nvPr>
        </p:nvSpPr>
        <p:spPr>
          <a:xfrm>
            <a:off x="1482724" y="1752599"/>
            <a:ext cx="5426158" cy="1371600"/>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dk1"/>
              </a:buClr>
              <a:buSzPts val="2800"/>
              <a:buFont typeface="Corbel"/>
              <a:buNone/>
              <a:defRPr b="0" sz="2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3"/>
          <p:cNvSpPr/>
          <p:nvPr>
            <p:ph idx="2" type="pic"/>
          </p:nvPr>
        </p:nvSpPr>
        <p:spPr>
          <a:xfrm>
            <a:off x="7594682" y="914400"/>
            <a:ext cx="3280974" cy="4572000"/>
          </a:xfrm>
          <a:prstGeom prst="roundRect">
            <a:avLst>
              <a:gd fmla="val 4280" name="adj"/>
            </a:avLst>
          </a:prstGeom>
          <a:noFill/>
          <a:ln cap="flat" cmpd="sng" w="38100">
            <a:solidFill>
              <a:schemeClr val="lt2"/>
            </a:solidFill>
            <a:prstDash val="solid"/>
            <a:round/>
            <a:headEnd len="sm" w="sm" type="none"/>
            <a:tailEnd len="sm" w="sm" type="none"/>
          </a:ln>
        </p:spPr>
      </p:sp>
      <p:sp>
        <p:nvSpPr>
          <p:cNvPr id="82" name="Google Shape;82;p23"/>
          <p:cNvSpPr txBox="1"/>
          <p:nvPr>
            <p:ph idx="1" type="body"/>
          </p:nvPr>
        </p:nvSpPr>
        <p:spPr>
          <a:xfrm>
            <a:off x="1482724" y="3124199"/>
            <a:ext cx="5426158" cy="1828800"/>
          </a:xfrm>
          <a:prstGeom prst="rect">
            <a:avLst/>
          </a:prstGeom>
          <a:noFill/>
          <a:ln>
            <a:noFill/>
          </a:ln>
        </p:spPr>
        <p:txBody>
          <a:bodyPr anchorCtr="0" anchor="ctr" bIns="45700" lIns="91425" spcFirstLastPara="1" rIns="91425" wrap="square" tIns="45700">
            <a:normAutofit/>
          </a:bodyPr>
          <a:lstStyle>
            <a:lvl1pPr indent="-228600" lvl="0" marL="457200" algn="ctr">
              <a:spcBef>
                <a:spcPts val="360"/>
              </a:spcBef>
              <a:spcAft>
                <a:spcPts val="0"/>
              </a:spcAft>
              <a:buSzPts val="2610"/>
              <a:buNone/>
              <a:defRPr sz="1800"/>
            </a:lvl1pPr>
            <a:lvl2pPr indent="-228600" lvl="1" marL="914400" algn="l">
              <a:spcBef>
                <a:spcPts val="600"/>
              </a:spcBef>
              <a:spcAft>
                <a:spcPts val="0"/>
              </a:spcAft>
              <a:buSzPts val="1740"/>
              <a:buNone/>
              <a:defRPr sz="1200"/>
            </a:lvl2pPr>
            <a:lvl3pPr indent="-228600" lvl="2" marL="1371600" algn="l">
              <a:spcBef>
                <a:spcPts val="600"/>
              </a:spcBef>
              <a:spcAft>
                <a:spcPts val="0"/>
              </a:spcAft>
              <a:buSzPts val="1450"/>
              <a:buNone/>
              <a:defRPr sz="1000"/>
            </a:lvl3pPr>
            <a:lvl4pPr indent="-228600" lvl="3" marL="1828800" algn="l">
              <a:spcBef>
                <a:spcPts val="600"/>
              </a:spcBef>
              <a:spcAft>
                <a:spcPts val="0"/>
              </a:spcAft>
              <a:buSzPts val="1305"/>
              <a:buNone/>
              <a:defRPr sz="900"/>
            </a:lvl4pPr>
            <a:lvl5pPr indent="-228600" lvl="4" marL="2286000" algn="l">
              <a:spcBef>
                <a:spcPts val="600"/>
              </a:spcBef>
              <a:spcAft>
                <a:spcPts val="0"/>
              </a:spcAft>
              <a:buSzPts val="1305"/>
              <a:buNone/>
              <a:defRPr sz="900"/>
            </a:lvl5pPr>
            <a:lvl6pPr indent="-228600" lvl="5" marL="2743200" algn="l">
              <a:spcBef>
                <a:spcPts val="600"/>
              </a:spcBef>
              <a:spcAft>
                <a:spcPts val="0"/>
              </a:spcAft>
              <a:buSzPts val="1305"/>
              <a:buNone/>
              <a:defRPr sz="900"/>
            </a:lvl6pPr>
            <a:lvl7pPr indent="-228600" lvl="6" marL="3200400" algn="l">
              <a:spcBef>
                <a:spcPts val="600"/>
              </a:spcBef>
              <a:spcAft>
                <a:spcPts val="0"/>
              </a:spcAft>
              <a:buSzPts val="1305"/>
              <a:buNone/>
              <a:defRPr sz="900"/>
            </a:lvl7pPr>
            <a:lvl8pPr indent="-228600" lvl="7" marL="3657600" algn="l">
              <a:spcBef>
                <a:spcPts val="600"/>
              </a:spcBef>
              <a:spcAft>
                <a:spcPts val="0"/>
              </a:spcAft>
              <a:buSzPts val="1305"/>
              <a:buNone/>
              <a:defRPr sz="900"/>
            </a:lvl8pPr>
            <a:lvl9pPr indent="-228600" lvl="8" marL="4114800" algn="l">
              <a:spcBef>
                <a:spcPts val="600"/>
              </a:spcBef>
              <a:spcAft>
                <a:spcPts val="600"/>
              </a:spcAft>
              <a:buSzPts val="1305"/>
              <a:buNone/>
              <a:defRPr sz="900"/>
            </a:lvl9pPr>
          </a:lstStyle>
          <a:p/>
        </p:txBody>
      </p:sp>
      <p:sp>
        <p:nvSpPr>
          <p:cNvPr id="83" name="Google Shape;83;p23"/>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3"/>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23"/>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2.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grpSp>
        <p:nvGrpSpPr>
          <p:cNvPr id="10" name="Google Shape;10;p14"/>
          <p:cNvGrpSpPr/>
          <p:nvPr/>
        </p:nvGrpSpPr>
        <p:grpSpPr>
          <a:xfrm>
            <a:off x="150812" y="0"/>
            <a:ext cx="2436813" cy="6858001"/>
            <a:chOff x="1320800" y="0"/>
            <a:chExt cx="2436813" cy="6858001"/>
          </a:xfrm>
        </p:grpSpPr>
        <p:sp>
          <p:nvSpPr>
            <p:cNvPr id="11" name="Google Shape;11;p14"/>
            <p:cNvSpPr/>
            <p:nvPr/>
          </p:nvSpPr>
          <p:spPr>
            <a:xfrm>
              <a:off x="1627188" y="0"/>
              <a:ext cx="1122363" cy="5329238"/>
            </a:xfrm>
            <a:custGeom>
              <a:rect b="b" l="l" r="r" t="t"/>
              <a:pathLst>
                <a:path extrusionOk="0" h="3357" w="707">
                  <a:moveTo>
                    <a:pt x="0" y="3330"/>
                  </a:moveTo>
                  <a:lnTo>
                    <a:pt x="156" y="3357"/>
                  </a:lnTo>
                  <a:lnTo>
                    <a:pt x="707" y="0"/>
                  </a:lnTo>
                  <a:lnTo>
                    <a:pt x="547" y="0"/>
                  </a:lnTo>
                  <a:lnTo>
                    <a:pt x="0" y="3330"/>
                  </a:lnTo>
                  <a:close/>
                </a:path>
              </a:pathLst>
            </a:custGeom>
            <a:solidFill>
              <a:schemeClr val="accent1"/>
            </a:solidFill>
            <a:ln>
              <a:noFill/>
            </a:ln>
          </p:spPr>
        </p:sp>
        <p:sp>
          <p:nvSpPr>
            <p:cNvPr id="12" name="Google Shape;12;p14"/>
            <p:cNvSpPr/>
            <p:nvPr/>
          </p:nvSpPr>
          <p:spPr>
            <a:xfrm>
              <a:off x="1320800" y="0"/>
              <a:ext cx="1117600" cy="5276850"/>
            </a:xfrm>
            <a:custGeom>
              <a:rect b="b" l="l" r="r" t="t"/>
              <a:pathLst>
                <a:path extrusionOk="0" h="3324" w="704">
                  <a:moveTo>
                    <a:pt x="704" y="0"/>
                  </a:moveTo>
                  <a:lnTo>
                    <a:pt x="545" y="0"/>
                  </a:lnTo>
                  <a:lnTo>
                    <a:pt x="0" y="3300"/>
                  </a:lnTo>
                  <a:lnTo>
                    <a:pt x="157" y="3324"/>
                  </a:lnTo>
                  <a:lnTo>
                    <a:pt x="704" y="0"/>
                  </a:lnTo>
                  <a:close/>
                </a:path>
              </a:pathLst>
            </a:custGeom>
            <a:solidFill>
              <a:srgbClr val="595959"/>
            </a:solidFill>
            <a:ln>
              <a:noFill/>
            </a:ln>
          </p:spPr>
        </p:sp>
        <p:sp>
          <p:nvSpPr>
            <p:cNvPr id="13" name="Google Shape;13;p14"/>
            <p:cNvSpPr/>
            <p:nvPr/>
          </p:nvSpPr>
          <p:spPr>
            <a:xfrm>
              <a:off x="1320800" y="5238750"/>
              <a:ext cx="1228725" cy="1619250"/>
            </a:xfrm>
            <a:custGeom>
              <a:rect b="b" l="l" r="r" t="t"/>
              <a:pathLst>
                <a:path extrusionOk="0" h="1020" w="774">
                  <a:moveTo>
                    <a:pt x="0" y="0"/>
                  </a:moveTo>
                  <a:lnTo>
                    <a:pt x="740" y="1020"/>
                  </a:lnTo>
                  <a:lnTo>
                    <a:pt x="774" y="1020"/>
                  </a:lnTo>
                  <a:lnTo>
                    <a:pt x="0" y="0"/>
                  </a:lnTo>
                  <a:close/>
                </a:path>
              </a:pathLst>
            </a:custGeom>
            <a:solidFill>
              <a:srgbClr val="262626"/>
            </a:solidFill>
            <a:ln>
              <a:noFill/>
            </a:ln>
          </p:spPr>
        </p:sp>
        <p:sp>
          <p:nvSpPr>
            <p:cNvPr id="14" name="Google Shape;14;p14"/>
            <p:cNvSpPr/>
            <p:nvPr/>
          </p:nvSpPr>
          <p:spPr>
            <a:xfrm>
              <a:off x="1627188" y="5291138"/>
              <a:ext cx="1495425" cy="1566863"/>
            </a:xfrm>
            <a:custGeom>
              <a:rect b="b" l="l" r="r" t="t"/>
              <a:pathLst>
                <a:path extrusionOk="0" h="987" w="942">
                  <a:moveTo>
                    <a:pt x="0" y="0"/>
                  </a:moveTo>
                  <a:lnTo>
                    <a:pt x="909" y="987"/>
                  </a:lnTo>
                  <a:lnTo>
                    <a:pt x="942" y="987"/>
                  </a:lnTo>
                  <a:lnTo>
                    <a:pt x="0" y="0"/>
                  </a:lnTo>
                  <a:close/>
                </a:path>
              </a:pathLst>
            </a:custGeom>
            <a:solidFill>
              <a:srgbClr val="0B5982"/>
            </a:solidFill>
            <a:ln>
              <a:noFill/>
            </a:ln>
          </p:spPr>
        </p:sp>
        <p:sp>
          <p:nvSpPr>
            <p:cNvPr id="15" name="Google Shape;15;p14"/>
            <p:cNvSpPr/>
            <p:nvPr/>
          </p:nvSpPr>
          <p:spPr>
            <a:xfrm>
              <a:off x="1627188" y="5286375"/>
              <a:ext cx="2130425" cy="1571625"/>
            </a:xfrm>
            <a:custGeom>
              <a:rect b="b" l="l" r="r" t="t"/>
              <a:pathLst>
                <a:path extrusionOk="0" h="990" w="1342">
                  <a:moveTo>
                    <a:pt x="0" y="3"/>
                  </a:moveTo>
                  <a:lnTo>
                    <a:pt x="942" y="990"/>
                  </a:lnTo>
                  <a:lnTo>
                    <a:pt x="1342" y="990"/>
                  </a:lnTo>
                  <a:lnTo>
                    <a:pt x="156" y="27"/>
                  </a:lnTo>
                  <a:lnTo>
                    <a:pt x="0" y="0"/>
                  </a:lnTo>
                  <a:lnTo>
                    <a:pt x="0" y="3"/>
                  </a:lnTo>
                  <a:close/>
                </a:path>
              </a:pathLst>
            </a:custGeom>
            <a:solidFill>
              <a:srgbClr val="1186C3"/>
            </a:solidFill>
            <a:ln>
              <a:noFill/>
            </a:ln>
          </p:spPr>
        </p:sp>
        <p:sp>
          <p:nvSpPr>
            <p:cNvPr id="16" name="Google Shape;16;p14"/>
            <p:cNvSpPr/>
            <p:nvPr/>
          </p:nvSpPr>
          <p:spPr>
            <a:xfrm>
              <a:off x="1320800" y="5238750"/>
              <a:ext cx="1695450" cy="1619250"/>
            </a:xfrm>
            <a:custGeom>
              <a:rect b="b" l="l" r="r" t="t"/>
              <a:pathLst>
                <a:path extrusionOk="0" h="1020" w="1068">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3F3F3F"/>
            </a:solidFill>
            <a:ln>
              <a:noFill/>
            </a:ln>
          </p:spPr>
        </p:sp>
      </p:grpSp>
      <p:sp>
        <p:nvSpPr>
          <p:cNvPr id="17" name="Google Shape;17;p14"/>
          <p:cNvSpPr txBox="1"/>
          <p:nvPr>
            <p:ph type="title"/>
          </p:nvPr>
        </p:nvSpPr>
        <p:spPr>
          <a:xfrm>
            <a:off x="1484311" y="685800"/>
            <a:ext cx="10018713" cy="1752599"/>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000"/>
              <a:buFont typeface="Corbel"/>
              <a:buNone/>
              <a:defRPr b="0" i="0" sz="40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8" name="Google Shape;18;p14"/>
          <p:cNvSpPr txBox="1"/>
          <p:nvPr>
            <p:ph idx="1" type="body"/>
          </p:nvPr>
        </p:nvSpPr>
        <p:spPr>
          <a:xfrm>
            <a:off x="1484310" y="2666999"/>
            <a:ext cx="10018713" cy="3124201"/>
          </a:xfrm>
          <a:prstGeom prst="rect">
            <a:avLst/>
          </a:prstGeom>
          <a:noFill/>
          <a:ln>
            <a:noFill/>
          </a:ln>
        </p:spPr>
        <p:txBody>
          <a:bodyPr anchorCtr="0" anchor="ctr" bIns="45700" lIns="91425" spcFirstLastPara="1" rIns="91425" wrap="square" tIns="45700">
            <a:normAutofit/>
          </a:bodyPr>
          <a:lstStyle>
            <a:lvl1pPr indent="-449580" lvl="0" marL="457200" marR="0" rtl="0" algn="l">
              <a:spcBef>
                <a:spcPts val="480"/>
              </a:spcBef>
              <a:spcAft>
                <a:spcPts val="0"/>
              </a:spcAft>
              <a:buClr>
                <a:srgbClr val="1186C3"/>
              </a:buClr>
              <a:buSzPts val="3480"/>
              <a:buFont typeface="Arial"/>
              <a:buChar char="•"/>
              <a:defRPr b="0" i="0" sz="2400" u="none" cap="none" strike="noStrike">
                <a:solidFill>
                  <a:schemeClr val="dk1"/>
                </a:solidFill>
                <a:latin typeface="Corbel"/>
                <a:ea typeface="Corbel"/>
                <a:cs typeface="Corbel"/>
                <a:sym typeface="Corbel"/>
              </a:defRPr>
            </a:lvl1pPr>
            <a:lvl2pPr indent="-412750" lvl="1" marL="914400" marR="0" rtl="0" algn="l">
              <a:spcBef>
                <a:spcPts val="600"/>
              </a:spcBef>
              <a:spcAft>
                <a:spcPts val="0"/>
              </a:spcAft>
              <a:buClr>
                <a:srgbClr val="1186C3"/>
              </a:buClr>
              <a:buSzPts val="2900"/>
              <a:buFont typeface="Arial"/>
              <a:buChar char="•"/>
              <a:defRPr b="0" i="0" sz="2000" u="none" cap="none" strike="noStrike">
                <a:solidFill>
                  <a:schemeClr val="dk1"/>
                </a:solidFill>
                <a:latin typeface="Corbel"/>
                <a:ea typeface="Corbel"/>
                <a:cs typeface="Corbel"/>
                <a:sym typeface="Corbel"/>
              </a:defRPr>
            </a:lvl2pPr>
            <a:lvl3pPr indent="-394335" lvl="2" marL="1371600" marR="0" rtl="0" algn="l">
              <a:spcBef>
                <a:spcPts val="600"/>
              </a:spcBef>
              <a:spcAft>
                <a:spcPts val="0"/>
              </a:spcAft>
              <a:buClr>
                <a:srgbClr val="1186C3"/>
              </a:buClr>
              <a:buSzPts val="2610"/>
              <a:buFont typeface="Arial"/>
              <a:buChar char="•"/>
              <a:defRPr b="0" i="0" sz="1800" u="none" cap="none" strike="noStrike">
                <a:solidFill>
                  <a:schemeClr val="dk1"/>
                </a:solidFill>
                <a:latin typeface="Corbel"/>
                <a:ea typeface="Corbel"/>
                <a:cs typeface="Corbel"/>
                <a:sym typeface="Corbel"/>
              </a:defRPr>
            </a:lvl3pPr>
            <a:lvl4pPr indent="-375919" lvl="3" marL="1828800" marR="0" rtl="0" algn="l">
              <a:spcBef>
                <a:spcPts val="600"/>
              </a:spcBef>
              <a:spcAft>
                <a:spcPts val="0"/>
              </a:spcAft>
              <a:buClr>
                <a:srgbClr val="1186C3"/>
              </a:buClr>
              <a:buSzPts val="2320"/>
              <a:buFont typeface="Arial"/>
              <a:buChar char="•"/>
              <a:defRPr b="0" i="0" sz="1600" u="none" cap="none" strike="noStrike">
                <a:solidFill>
                  <a:schemeClr val="dk1"/>
                </a:solidFill>
                <a:latin typeface="Corbel"/>
                <a:ea typeface="Corbel"/>
                <a:cs typeface="Corbel"/>
                <a:sym typeface="Corbel"/>
              </a:defRPr>
            </a:lvl4pPr>
            <a:lvl5pPr indent="-357504" lvl="4" marL="2286000" marR="0" rtl="0" algn="l">
              <a:spcBef>
                <a:spcPts val="600"/>
              </a:spcBef>
              <a:spcAft>
                <a:spcPts val="0"/>
              </a:spcAft>
              <a:buClr>
                <a:srgbClr val="1186C3"/>
              </a:buClr>
              <a:buSzPts val="2030"/>
              <a:buFont typeface="Arial"/>
              <a:buChar char="•"/>
              <a:defRPr b="0" i="0" sz="1400" u="none" cap="none" strike="noStrike">
                <a:solidFill>
                  <a:schemeClr val="dk1"/>
                </a:solidFill>
                <a:latin typeface="Corbel"/>
                <a:ea typeface="Corbel"/>
                <a:cs typeface="Corbel"/>
                <a:sym typeface="Corbel"/>
              </a:defRPr>
            </a:lvl5pPr>
            <a:lvl6pPr indent="-357504" lvl="5" marL="2743200" marR="0" rtl="0" algn="l">
              <a:spcBef>
                <a:spcPts val="600"/>
              </a:spcBef>
              <a:spcAft>
                <a:spcPts val="0"/>
              </a:spcAft>
              <a:buClr>
                <a:srgbClr val="1186C3"/>
              </a:buClr>
              <a:buSzPts val="2030"/>
              <a:buFont typeface="Arial"/>
              <a:buChar char="•"/>
              <a:defRPr b="0" i="0" sz="1400" u="none" cap="none" strike="noStrike">
                <a:solidFill>
                  <a:schemeClr val="dk1"/>
                </a:solidFill>
                <a:latin typeface="Corbel"/>
                <a:ea typeface="Corbel"/>
                <a:cs typeface="Corbel"/>
                <a:sym typeface="Corbel"/>
              </a:defRPr>
            </a:lvl6pPr>
            <a:lvl7pPr indent="-357504" lvl="6" marL="3200400" marR="0" rtl="0" algn="l">
              <a:spcBef>
                <a:spcPts val="600"/>
              </a:spcBef>
              <a:spcAft>
                <a:spcPts val="0"/>
              </a:spcAft>
              <a:buClr>
                <a:srgbClr val="1186C3"/>
              </a:buClr>
              <a:buSzPts val="2030"/>
              <a:buFont typeface="Arial"/>
              <a:buChar char="•"/>
              <a:defRPr b="0" i="0" sz="1400" u="none" cap="none" strike="noStrike">
                <a:solidFill>
                  <a:schemeClr val="dk1"/>
                </a:solidFill>
                <a:latin typeface="Corbel"/>
                <a:ea typeface="Corbel"/>
                <a:cs typeface="Corbel"/>
                <a:sym typeface="Corbel"/>
              </a:defRPr>
            </a:lvl7pPr>
            <a:lvl8pPr indent="-357504" lvl="7" marL="3657600" marR="0" rtl="0" algn="l">
              <a:spcBef>
                <a:spcPts val="600"/>
              </a:spcBef>
              <a:spcAft>
                <a:spcPts val="0"/>
              </a:spcAft>
              <a:buClr>
                <a:srgbClr val="1186C3"/>
              </a:buClr>
              <a:buSzPts val="2030"/>
              <a:buFont typeface="Arial"/>
              <a:buChar char="•"/>
              <a:defRPr b="0" i="0" sz="1400" u="none" cap="none" strike="noStrike">
                <a:solidFill>
                  <a:schemeClr val="dk1"/>
                </a:solidFill>
                <a:latin typeface="Corbel"/>
                <a:ea typeface="Corbel"/>
                <a:cs typeface="Corbel"/>
                <a:sym typeface="Corbel"/>
              </a:defRPr>
            </a:lvl8pPr>
            <a:lvl9pPr indent="-357504" lvl="8" marL="4114800" marR="0" rtl="0" algn="l">
              <a:spcBef>
                <a:spcPts val="600"/>
              </a:spcBef>
              <a:spcAft>
                <a:spcPts val="600"/>
              </a:spcAft>
              <a:buClr>
                <a:srgbClr val="1186C3"/>
              </a:buClr>
              <a:buSzPts val="2030"/>
              <a:buFont typeface="Arial"/>
              <a:buChar char="•"/>
              <a:defRPr b="0" i="0" sz="1400" u="none" cap="none" strike="noStrike">
                <a:solidFill>
                  <a:schemeClr val="dk1"/>
                </a:solidFill>
                <a:latin typeface="Corbel"/>
                <a:ea typeface="Corbel"/>
                <a:cs typeface="Corbel"/>
                <a:sym typeface="Corbel"/>
              </a:defRPr>
            </a:lvl9pPr>
          </a:lstStyle>
          <a:p/>
        </p:txBody>
      </p:sp>
      <p:sp>
        <p:nvSpPr>
          <p:cNvPr id="19" name="Google Shape;19;p14"/>
          <p:cNvSpPr txBox="1"/>
          <p:nvPr>
            <p:ph idx="10" type="dt"/>
          </p:nvPr>
        </p:nvSpPr>
        <p:spPr>
          <a:xfrm>
            <a:off x="9732656" y="5883275"/>
            <a:ext cx="114300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20" name="Google Shape;20;p14"/>
          <p:cNvSpPr txBox="1"/>
          <p:nvPr>
            <p:ph idx="11" type="ftr"/>
          </p:nvPr>
        </p:nvSpPr>
        <p:spPr>
          <a:xfrm>
            <a:off x="2572279" y="5883275"/>
            <a:ext cx="7084177"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21" name="Google Shape;21;p14"/>
          <p:cNvSpPr txBox="1"/>
          <p:nvPr>
            <p:ph idx="12" type="sldNum"/>
          </p:nvPr>
        </p:nvSpPr>
        <p:spPr>
          <a:xfrm>
            <a:off x="10951856" y="5883275"/>
            <a:ext cx="55116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000" u="none" cap="none" strike="noStrike">
                <a:solidFill>
                  <a:schemeClr val="dk1"/>
                </a:solidFill>
                <a:latin typeface="Corbel"/>
                <a:ea typeface="Corbel"/>
                <a:cs typeface="Corbel"/>
                <a:sym typeface="Corbel"/>
              </a:defRPr>
            </a:lvl1pPr>
            <a:lvl2pPr indent="0" lvl="1" marL="0" marR="0" rtl="0" algn="r">
              <a:spcBef>
                <a:spcPts val="0"/>
              </a:spcBef>
              <a:buNone/>
              <a:defRPr b="0" i="0" sz="1000" u="none" cap="none" strike="noStrike">
                <a:solidFill>
                  <a:schemeClr val="dk1"/>
                </a:solidFill>
                <a:latin typeface="Corbel"/>
                <a:ea typeface="Corbel"/>
                <a:cs typeface="Corbel"/>
                <a:sym typeface="Corbel"/>
              </a:defRPr>
            </a:lvl2pPr>
            <a:lvl3pPr indent="0" lvl="2" marL="0" marR="0" rtl="0" algn="r">
              <a:spcBef>
                <a:spcPts val="0"/>
              </a:spcBef>
              <a:buNone/>
              <a:defRPr b="0" i="0" sz="1000" u="none" cap="none" strike="noStrike">
                <a:solidFill>
                  <a:schemeClr val="dk1"/>
                </a:solidFill>
                <a:latin typeface="Corbel"/>
                <a:ea typeface="Corbel"/>
                <a:cs typeface="Corbel"/>
                <a:sym typeface="Corbel"/>
              </a:defRPr>
            </a:lvl3pPr>
            <a:lvl4pPr indent="0" lvl="3" marL="0" marR="0" rtl="0" algn="r">
              <a:spcBef>
                <a:spcPts val="0"/>
              </a:spcBef>
              <a:buNone/>
              <a:defRPr b="0" i="0" sz="1000" u="none" cap="none" strike="noStrike">
                <a:solidFill>
                  <a:schemeClr val="dk1"/>
                </a:solidFill>
                <a:latin typeface="Corbel"/>
                <a:ea typeface="Corbel"/>
                <a:cs typeface="Corbel"/>
                <a:sym typeface="Corbel"/>
              </a:defRPr>
            </a:lvl4pPr>
            <a:lvl5pPr indent="0" lvl="4" marL="0" marR="0" rtl="0" algn="r">
              <a:spcBef>
                <a:spcPts val="0"/>
              </a:spcBef>
              <a:buNone/>
              <a:defRPr b="0" i="0" sz="1000" u="none" cap="none" strike="noStrike">
                <a:solidFill>
                  <a:schemeClr val="dk1"/>
                </a:solidFill>
                <a:latin typeface="Corbel"/>
                <a:ea typeface="Corbel"/>
                <a:cs typeface="Corbel"/>
                <a:sym typeface="Corbel"/>
              </a:defRPr>
            </a:lvl5pPr>
            <a:lvl6pPr indent="0" lvl="5" marL="0" marR="0" rtl="0" algn="r">
              <a:spcBef>
                <a:spcPts val="0"/>
              </a:spcBef>
              <a:buNone/>
              <a:defRPr b="0" i="0" sz="1000" u="none" cap="none" strike="noStrike">
                <a:solidFill>
                  <a:schemeClr val="dk1"/>
                </a:solidFill>
                <a:latin typeface="Corbel"/>
                <a:ea typeface="Corbel"/>
                <a:cs typeface="Corbel"/>
                <a:sym typeface="Corbel"/>
              </a:defRPr>
            </a:lvl6pPr>
            <a:lvl7pPr indent="0" lvl="6" marL="0" marR="0" rtl="0" algn="r">
              <a:spcBef>
                <a:spcPts val="0"/>
              </a:spcBef>
              <a:buNone/>
              <a:defRPr b="0" i="0" sz="1000" u="none" cap="none" strike="noStrike">
                <a:solidFill>
                  <a:schemeClr val="dk1"/>
                </a:solidFill>
                <a:latin typeface="Corbel"/>
                <a:ea typeface="Corbel"/>
                <a:cs typeface="Corbel"/>
                <a:sym typeface="Corbel"/>
              </a:defRPr>
            </a:lvl7pPr>
            <a:lvl8pPr indent="0" lvl="7" marL="0" marR="0" rtl="0" algn="r">
              <a:spcBef>
                <a:spcPts val="0"/>
              </a:spcBef>
              <a:buNone/>
              <a:defRPr b="0" i="0" sz="1000" u="none" cap="none" strike="noStrike">
                <a:solidFill>
                  <a:schemeClr val="dk1"/>
                </a:solidFill>
                <a:latin typeface="Corbel"/>
                <a:ea typeface="Corbel"/>
                <a:cs typeface="Corbel"/>
                <a:sym typeface="Corbel"/>
              </a:defRPr>
            </a:lvl8pPr>
            <a:lvl9pPr indent="0" lvl="8" marL="0" marR="0" rtl="0" algn="r">
              <a:spcBef>
                <a:spcPts val="0"/>
              </a:spcBef>
              <a:buNone/>
              <a:defRPr b="0" i="0" sz="100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
          <p:cNvSpPr txBox="1"/>
          <p:nvPr>
            <p:ph type="ctrTitle"/>
          </p:nvPr>
        </p:nvSpPr>
        <p:spPr>
          <a:xfrm>
            <a:off x="2725408" y="1323003"/>
            <a:ext cx="9144000" cy="1004507"/>
          </a:xfrm>
          <a:prstGeom prst="rect">
            <a:avLst/>
          </a:prstGeom>
          <a:noFill/>
          <a:ln>
            <a:noFill/>
          </a:ln>
        </p:spPr>
        <p:txBody>
          <a:bodyPr anchorCtr="0" anchor="b" bIns="45700" lIns="91425" spcFirstLastPara="1" rIns="91425" wrap="square" tIns="45700">
            <a:normAutofit fontScale="90000"/>
          </a:bodyPr>
          <a:lstStyle/>
          <a:p>
            <a:pPr indent="0" lvl="0" marL="0" rtl="0" algn="r">
              <a:spcBef>
                <a:spcPts val="0"/>
              </a:spcBef>
              <a:spcAft>
                <a:spcPts val="0"/>
              </a:spcAft>
              <a:buClr>
                <a:srgbClr val="262626"/>
              </a:buClr>
              <a:buSzPct val="100000"/>
              <a:buFont typeface="Arial"/>
              <a:buNone/>
            </a:pPr>
            <a:r>
              <a:rPr b="1" lang="en-US">
                <a:solidFill>
                  <a:srgbClr val="262626"/>
                </a:solidFill>
                <a:latin typeface="Arial"/>
                <a:ea typeface="Arial"/>
                <a:cs typeface="Arial"/>
                <a:sym typeface="Arial"/>
              </a:rPr>
              <a:t>TRADE WORKS SOFTWARE</a:t>
            </a:r>
            <a:endParaRPr b="1">
              <a:solidFill>
                <a:srgbClr val="262626"/>
              </a:solidFill>
              <a:latin typeface="Arial"/>
              <a:ea typeface="Arial"/>
              <a:cs typeface="Arial"/>
              <a:sym typeface="Arial"/>
            </a:endParaRPr>
          </a:p>
        </p:txBody>
      </p:sp>
      <p:sp>
        <p:nvSpPr>
          <p:cNvPr id="147" name="Google Shape;147;p1"/>
          <p:cNvSpPr txBox="1"/>
          <p:nvPr>
            <p:ph idx="1" type="subTitle"/>
          </p:nvPr>
        </p:nvSpPr>
        <p:spPr>
          <a:xfrm>
            <a:off x="7827264" y="2514599"/>
            <a:ext cx="4042144" cy="1117687"/>
          </a:xfrm>
          <a:prstGeom prst="rect">
            <a:avLst/>
          </a:prstGeom>
          <a:noFill/>
          <a:ln>
            <a:noFill/>
          </a:ln>
        </p:spPr>
        <p:txBody>
          <a:bodyPr anchorCtr="0" anchor="t" bIns="45700" lIns="91425" spcFirstLastPara="1" rIns="91425" wrap="square" tIns="45700">
            <a:normAutofit/>
          </a:bodyPr>
          <a:lstStyle/>
          <a:p>
            <a:pPr indent="0" lvl="0" marL="0" rtl="0" algn="r">
              <a:spcBef>
                <a:spcPts val="0"/>
              </a:spcBef>
              <a:spcAft>
                <a:spcPts val="0"/>
              </a:spcAft>
              <a:buSzPts val="3045"/>
              <a:buNone/>
            </a:pPr>
            <a:r>
              <a:rPr lang="en-US">
                <a:latin typeface="Arial"/>
                <a:ea typeface="Arial"/>
                <a:cs typeface="Arial"/>
                <a:sym typeface="Arial"/>
              </a:rPr>
              <a:t>BY DEEPIKA SHEKHAWAT</a:t>
            </a:r>
            <a:endParaRPr>
              <a:latin typeface="Arial"/>
              <a:ea typeface="Arial"/>
              <a:cs typeface="Arial"/>
              <a:sym typeface="Arial"/>
            </a:endParaRPr>
          </a:p>
        </p:txBody>
      </p:sp>
      <p:sp>
        <p:nvSpPr>
          <p:cNvPr id="148" name="Google Shape;148;p1"/>
          <p:cNvSpPr txBox="1"/>
          <p:nvPr/>
        </p:nvSpPr>
        <p:spPr>
          <a:xfrm>
            <a:off x="10167726" y="2888775"/>
            <a:ext cx="17019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Arial"/>
                <a:ea typeface="Arial"/>
                <a:cs typeface="Arial"/>
                <a:sym typeface="Arial"/>
              </a:rPr>
              <a:t>1</a:t>
            </a:r>
            <a:r>
              <a:rPr lang="en-US" sz="1800">
                <a:solidFill>
                  <a:schemeClr val="dk1"/>
                </a:solidFill>
              </a:rPr>
              <a:t>8</a:t>
            </a:r>
            <a:r>
              <a:rPr b="0" i="0" lang="en-US" sz="1800" u="none" cap="none" strike="noStrike">
                <a:solidFill>
                  <a:schemeClr val="dk1"/>
                </a:solidFill>
                <a:latin typeface="Arial"/>
                <a:ea typeface="Arial"/>
                <a:cs typeface="Arial"/>
                <a:sym typeface="Arial"/>
              </a:rPr>
              <a:t> Ju</a:t>
            </a:r>
            <a:r>
              <a:rPr lang="en-US" sz="1800">
                <a:solidFill>
                  <a:schemeClr val="dk1"/>
                </a:solidFill>
              </a:rPr>
              <a:t>ne</a:t>
            </a:r>
            <a:r>
              <a:rPr b="0" i="0" lang="en-US" sz="1800" u="none" cap="none" strike="noStrike">
                <a:solidFill>
                  <a:schemeClr val="dk1"/>
                </a:solidFill>
                <a:latin typeface="Arial"/>
                <a:ea typeface="Arial"/>
                <a:cs typeface="Arial"/>
                <a:sym typeface="Arial"/>
              </a:rPr>
              <a:t> 202</a:t>
            </a:r>
            <a:r>
              <a:rPr lang="en-US" sz="1800">
                <a:solidFill>
                  <a:schemeClr val="dk1"/>
                </a:solidFill>
              </a:rPr>
              <a:t>5</a:t>
            </a:r>
            <a:endParaRPr sz="180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10"/>
          <p:cNvSpPr/>
          <p:nvPr/>
        </p:nvSpPr>
        <p:spPr>
          <a:xfrm>
            <a:off x="1676401" y="407201"/>
            <a:ext cx="8432800" cy="552971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u="sng">
                <a:solidFill>
                  <a:schemeClr val="dk1"/>
                </a:solidFill>
                <a:latin typeface="Arial"/>
                <a:ea typeface="Arial"/>
                <a:cs typeface="Arial"/>
                <a:sym typeface="Arial"/>
              </a:rPr>
              <a:t>MINIMUM SOFTWARE REQUIREMENT: (35 lacs)</a:t>
            </a:r>
            <a:endParaRPr/>
          </a:p>
          <a:p>
            <a:pPr indent="-238759" lvl="0" marL="238759" marR="0" rtl="0" algn="l">
              <a:spcBef>
                <a:spcPts val="400"/>
              </a:spcBef>
              <a:spcAft>
                <a:spcPts val="0"/>
              </a:spcAft>
              <a:buNone/>
            </a:pPr>
            <a:r>
              <a:rPr lang="en-US" sz="1600">
                <a:solidFill>
                  <a:schemeClr val="dk1"/>
                </a:solidFill>
                <a:latin typeface="Arial"/>
                <a:ea typeface="Arial"/>
                <a:cs typeface="Arial"/>
                <a:sym typeface="Arial"/>
              </a:rPr>
              <a:t>Server Side </a:t>
            </a:r>
            <a:endParaRPr/>
          </a:p>
          <a:p>
            <a:pPr indent="0" lvl="0" marL="0" marR="0" rtl="0" algn="l">
              <a:spcBef>
                <a:spcPts val="400"/>
              </a:spcBef>
              <a:spcAft>
                <a:spcPts val="0"/>
              </a:spcAft>
              <a:buNone/>
            </a:pPr>
            <a:r>
              <a:rPr lang="en-US" sz="1600">
                <a:solidFill>
                  <a:schemeClr val="dk1"/>
                </a:solidFill>
                <a:latin typeface="Arial"/>
                <a:ea typeface="Arial"/>
                <a:cs typeface="Arial"/>
                <a:sym typeface="Arial"/>
              </a:rPr>
              <a:t>Operating System - Windows Server 2016</a:t>
            </a:r>
            <a:endParaRPr/>
          </a:p>
          <a:p>
            <a:pPr indent="0" lvl="0" marL="0" marR="0" rtl="0" algn="l">
              <a:spcBef>
                <a:spcPts val="400"/>
              </a:spcBef>
              <a:spcAft>
                <a:spcPts val="0"/>
              </a:spcAft>
              <a:buNone/>
            </a:pPr>
            <a:r>
              <a:rPr lang="en-US" sz="1600">
                <a:solidFill>
                  <a:schemeClr val="dk1"/>
                </a:solidFill>
                <a:latin typeface="Arial"/>
                <a:ea typeface="Arial"/>
                <a:cs typeface="Arial"/>
                <a:sym typeface="Arial"/>
              </a:rPr>
              <a:t>Web Server - Apache Tomcat ver. 9.0 </a:t>
            </a:r>
            <a:endParaRPr/>
          </a:p>
          <a:p>
            <a:pPr indent="0" lvl="0" marL="0" marR="0" rtl="0" algn="l">
              <a:spcBef>
                <a:spcPts val="400"/>
              </a:spcBef>
              <a:spcAft>
                <a:spcPts val="0"/>
              </a:spcAft>
              <a:buNone/>
            </a:pPr>
            <a:r>
              <a:rPr lang="en-US" sz="1600">
                <a:solidFill>
                  <a:schemeClr val="dk1"/>
                </a:solidFill>
                <a:latin typeface="Arial"/>
                <a:ea typeface="Arial"/>
                <a:cs typeface="Arial"/>
                <a:sym typeface="Arial"/>
              </a:rPr>
              <a:t>Front-End Tools - Java/jdk 1.8.0 (JSP/Servlet) </a:t>
            </a:r>
            <a:endParaRPr/>
          </a:p>
          <a:p>
            <a:pPr indent="0" lvl="0" marL="0" marR="0" rtl="0" algn="l">
              <a:spcBef>
                <a:spcPts val="400"/>
              </a:spcBef>
              <a:spcAft>
                <a:spcPts val="0"/>
              </a:spcAft>
              <a:buNone/>
            </a:pPr>
            <a:r>
              <a:rPr lang="en-US" sz="1600">
                <a:solidFill>
                  <a:schemeClr val="dk1"/>
                </a:solidFill>
                <a:latin typeface="Arial"/>
                <a:ea typeface="Arial"/>
                <a:cs typeface="Arial"/>
                <a:sym typeface="Arial"/>
              </a:rPr>
              <a:t>Back-End Tools - MYSQL Server 8.0</a:t>
            </a:r>
            <a:endParaRPr/>
          </a:p>
          <a:p>
            <a:pPr indent="0" lvl="0" marL="0" marR="0" rtl="0" algn="l">
              <a:spcBef>
                <a:spcPts val="400"/>
              </a:spcBef>
              <a:spcAft>
                <a:spcPts val="0"/>
              </a:spcAft>
              <a:buNone/>
            </a:pPr>
            <a:r>
              <a:t/>
            </a:r>
            <a:endParaRPr sz="1600">
              <a:solidFill>
                <a:schemeClr val="dk1"/>
              </a:solidFill>
              <a:latin typeface="Arial"/>
              <a:ea typeface="Arial"/>
              <a:cs typeface="Arial"/>
              <a:sym typeface="Arial"/>
            </a:endParaRPr>
          </a:p>
          <a:p>
            <a:pPr indent="-238759" lvl="0" marL="238759" marR="0" rtl="0" algn="l">
              <a:spcBef>
                <a:spcPts val="400"/>
              </a:spcBef>
              <a:spcAft>
                <a:spcPts val="0"/>
              </a:spcAft>
              <a:buNone/>
            </a:pPr>
            <a:r>
              <a:rPr lang="en-US" sz="1600">
                <a:solidFill>
                  <a:schemeClr val="dk1"/>
                </a:solidFill>
                <a:latin typeface="Arial"/>
                <a:ea typeface="Arial"/>
                <a:cs typeface="Arial"/>
                <a:sym typeface="Arial"/>
              </a:rPr>
              <a:t>ClientSide </a:t>
            </a:r>
            <a:endParaRPr/>
          </a:p>
          <a:p>
            <a:pPr indent="0" lvl="0" marL="0" marR="0" rtl="0" algn="l">
              <a:spcBef>
                <a:spcPts val="400"/>
              </a:spcBef>
              <a:spcAft>
                <a:spcPts val="0"/>
              </a:spcAft>
              <a:buNone/>
            </a:pPr>
            <a:r>
              <a:rPr lang="en-US" sz="1600">
                <a:solidFill>
                  <a:schemeClr val="dk1"/>
                </a:solidFill>
                <a:latin typeface="Arial"/>
                <a:ea typeface="Arial"/>
                <a:cs typeface="Arial"/>
                <a:sym typeface="Arial"/>
              </a:rPr>
              <a:t>Operating System - Windows 10 or Any compatible OS </a:t>
            </a:r>
            <a:endParaRPr/>
          </a:p>
          <a:p>
            <a:pPr indent="0" lvl="0" marL="0" marR="0" rtl="0" algn="l">
              <a:spcBef>
                <a:spcPts val="400"/>
              </a:spcBef>
              <a:spcAft>
                <a:spcPts val="0"/>
              </a:spcAft>
              <a:buNone/>
            </a:pPr>
            <a:r>
              <a:rPr lang="en-US" sz="1600">
                <a:solidFill>
                  <a:schemeClr val="dk1"/>
                </a:solidFill>
                <a:latin typeface="Arial"/>
                <a:ea typeface="Arial"/>
                <a:cs typeface="Arial"/>
                <a:sym typeface="Arial"/>
              </a:rPr>
              <a:t>Web Browser - Edge or Any compatible Browser </a:t>
            </a:r>
            <a:endParaRPr/>
          </a:p>
          <a:p>
            <a:pPr indent="0" lvl="0" marL="0" marR="0" rtl="0" algn="l">
              <a:spcBef>
                <a:spcPts val="40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b="1" lang="en-US" sz="1600">
                <a:solidFill>
                  <a:schemeClr val="dk1"/>
                </a:solidFill>
                <a:latin typeface="Arial"/>
                <a:ea typeface="Arial"/>
                <a:cs typeface="Arial"/>
                <a:sym typeface="Arial"/>
              </a:rPr>
              <a:t>Resources (60 lacs)</a:t>
            </a:r>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	1 PM</a:t>
            </a:r>
            <a:endParaRPr/>
          </a:p>
          <a:p>
            <a:pPr indent="0" lvl="0" marL="0" marR="0" rtl="0" algn="l">
              <a:spcBef>
                <a:spcPts val="0"/>
              </a:spcBef>
              <a:spcAft>
                <a:spcPts val="0"/>
              </a:spcAft>
              <a:buNone/>
            </a:pPr>
            <a:r>
              <a:rPr lang="en-US" sz="1600">
                <a:solidFill>
                  <a:schemeClr val="dk1"/>
                </a:solidFill>
                <a:latin typeface="Arial"/>
                <a:ea typeface="Arial"/>
                <a:cs typeface="Arial"/>
                <a:sym typeface="Arial"/>
              </a:rPr>
              <a:t>	1 BA</a:t>
            </a:r>
            <a:endParaRPr/>
          </a:p>
          <a:p>
            <a:pPr indent="0" lvl="0" marL="0" marR="0" rtl="0" algn="l">
              <a:spcBef>
                <a:spcPts val="0"/>
              </a:spcBef>
              <a:spcAft>
                <a:spcPts val="0"/>
              </a:spcAft>
              <a:buNone/>
            </a:pPr>
            <a:r>
              <a:rPr lang="en-US" sz="1600">
                <a:solidFill>
                  <a:schemeClr val="dk1"/>
                </a:solidFill>
                <a:latin typeface="Arial"/>
                <a:ea typeface="Arial"/>
                <a:cs typeface="Arial"/>
                <a:sym typeface="Arial"/>
              </a:rPr>
              <a:t>	3 JAVA Development Team</a:t>
            </a:r>
            <a:endParaRPr/>
          </a:p>
          <a:p>
            <a:pPr indent="0" lvl="0" marL="0" marR="0" rtl="0" algn="l">
              <a:spcBef>
                <a:spcPts val="0"/>
              </a:spcBef>
              <a:spcAft>
                <a:spcPts val="0"/>
              </a:spcAft>
              <a:buNone/>
            </a:pPr>
            <a:r>
              <a:rPr lang="en-US" sz="1600">
                <a:solidFill>
                  <a:schemeClr val="dk1"/>
                </a:solidFill>
                <a:latin typeface="Arial"/>
                <a:ea typeface="Arial"/>
                <a:cs typeface="Arial"/>
                <a:sym typeface="Arial"/>
              </a:rPr>
              <a:t>	4 Tester</a:t>
            </a:r>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18 months</a:t>
            </a:r>
            <a:endParaRPr/>
          </a:p>
          <a:p>
            <a:pPr indent="0" lvl="0" marL="0" marR="0" rtl="0" algn="l">
              <a:spcBef>
                <a:spcPts val="0"/>
              </a:spcBef>
              <a:spcAft>
                <a:spcPts val="0"/>
              </a:spcAft>
              <a:buNone/>
            </a:pPr>
            <a:r>
              <a:rPr lang="en-US" sz="1600">
                <a:solidFill>
                  <a:schemeClr val="dk1"/>
                </a:solidFill>
                <a:latin typeface="Arial"/>
                <a:ea typeface="Arial"/>
                <a:cs typeface="Arial"/>
                <a:sym typeface="Arial"/>
              </a:rPr>
              <a:t>40lacs we will keep for future use.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11"/>
          <p:cNvSpPr/>
          <p:nvPr/>
        </p:nvSpPr>
        <p:spPr>
          <a:xfrm>
            <a:off x="1651429" y="128601"/>
            <a:ext cx="5008551"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Arial"/>
                <a:ea typeface="Arial"/>
                <a:cs typeface="Arial"/>
                <a:sym typeface="Arial"/>
              </a:rPr>
              <a:t>RISK ANDA DEPENDENCIES</a:t>
            </a:r>
            <a:endParaRPr sz="2800">
              <a:solidFill>
                <a:schemeClr val="dk1"/>
              </a:solidFill>
              <a:latin typeface="Arial"/>
              <a:ea typeface="Arial"/>
              <a:cs typeface="Arial"/>
              <a:sym typeface="Arial"/>
            </a:endParaRPr>
          </a:p>
        </p:txBody>
      </p:sp>
      <p:sp>
        <p:nvSpPr>
          <p:cNvPr id="206" name="Google Shape;206;p11"/>
          <p:cNvSpPr/>
          <p:nvPr/>
        </p:nvSpPr>
        <p:spPr>
          <a:xfrm>
            <a:off x="1651429" y="1004641"/>
            <a:ext cx="9769642" cy="5651227"/>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600">
                <a:solidFill>
                  <a:schemeClr val="dk1"/>
                </a:solidFill>
                <a:latin typeface="Arial"/>
                <a:ea typeface="Arial"/>
                <a:cs typeface="Arial"/>
                <a:sym typeface="Arial"/>
              </a:rPr>
              <a:t>INTERNAL RISK:</a:t>
            </a:r>
            <a:endParaRPr/>
          </a:p>
          <a:p>
            <a:pPr indent="-285750" lvl="0" marL="2857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High Operating expenses </a:t>
            </a:r>
            <a:r>
              <a:rPr lang="en-US" sz="1400">
                <a:solidFill>
                  <a:schemeClr val="dk1"/>
                </a:solidFill>
                <a:latin typeface="Arial"/>
                <a:ea typeface="Arial"/>
                <a:cs typeface="Arial"/>
                <a:sym typeface="Arial"/>
              </a:rPr>
              <a:t>due to investment in technology and marketing.</a:t>
            </a:r>
            <a:endParaRPr/>
          </a:p>
          <a:p>
            <a:pPr indent="-285750" lvl="0" marL="2857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Technical issues and system downtime </a:t>
            </a:r>
            <a:r>
              <a:rPr lang="en-US" sz="1400">
                <a:solidFill>
                  <a:schemeClr val="dk1"/>
                </a:solidFill>
                <a:latin typeface="Arial"/>
                <a:ea typeface="Arial"/>
                <a:cs typeface="Arial"/>
                <a:sym typeface="Arial"/>
              </a:rPr>
              <a:t>that can affect the customer experience.</a:t>
            </a:r>
            <a:endParaRPr/>
          </a:p>
          <a:p>
            <a:pPr indent="-285750" lvl="0" marL="2857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Risk Assessment and Credit Quality</a:t>
            </a:r>
            <a:r>
              <a:rPr lang="en-US" sz="1400">
                <a:solidFill>
                  <a:schemeClr val="dk1"/>
                </a:solidFill>
                <a:latin typeface="Arial"/>
                <a:ea typeface="Arial"/>
                <a:cs typeface="Arial"/>
                <a:sym typeface="Arial"/>
              </a:rPr>
              <a:t>: Accurately assessing the creditworthiness of </a:t>
            </a:r>
            <a:r>
              <a:rPr lang="en-US">
                <a:solidFill>
                  <a:schemeClr val="dk1"/>
                </a:solidFill>
              </a:rPr>
              <a:t>applicant</a:t>
            </a:r>
            <a:r>
              <a:rPr lang="en-US" sz="1400">
                <a:solidFill>
                  <a:schemeClr val="dk1"/>
                </a:solidFill>
                <a:latin typeface="Arial"/>
                <a:ea typeface="Arial"/>
                <a:cs typeface="Arial"/>
                <a:sym typeface="Arial"/>
              </a:rPr>
              <a:t> is a perennial challenge. Misjudging credit risk can result in </a:t>
            </a:r>
            <a:r>
              <a:rPr lang="en-US">
                <a:solidFill>
                  <a:schemeClr val="dk1"/>
                </a:solidFill>
              </a:rPr>
              <a:t>payment</a:t>
            </a:r>
            <a:r>
              <a:rPr lang="en-US" sz="1400">
                <a:solidFill>
                  <a:schemeClr val="dk1"/>
                </a:solidFill>
                <a:latin typeface="Arial"/>
                <a:ea typeface="Arial"/>
                <a:cs typeface="Arial"/>
                <a:sym typeface="Arial"/>
              </a:rPr>
              <a:t> defaults and financial losses.</a:t>
            </a:r>
            <a:endParaRPr/>
          </a:p>
          <a:p>
            <a:pPr indent="-285750" lvl="0" marL="2857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Credit Risk</a:t>
            </a:r>
            <a:r>
              <a:rPr lang="en-US" sz="1400">
                <a:solidFill>
                  <a:schemeClr val="dk1"/>
                </a:solidFill>
                <a:latin typeface="Arial"/>
                <a:ea typeface="Arial"/>
                <a:cs typeface="Arial"/>
                <a:sym typeface="Arial"/>
              </a:rPr>
              <a:t>: Credit risk refers to the probability of loss </a:t>
            </a:r>
            <a:r>
              <a:rPr lang="en-US">
                <a:solidFill>
                  <a:schemeClr val="dk1"/>
                </a:solidFill>
              </a:rPr>
              <a:t>when the applicant</a:t>
            </a:r>
            <a:r>
              <a:rPr lang="en-US" sz="1400">
                <a:solidFill>
                  <a:schemeClr val="dk1"/>
                </a:solidFill>
                <a:latin typeface="Arial"/>
                <a:ea typeface="Arial"/>
                <a:cs typeface="Arial"/>
                <a:sym typeface="Arial"/>
              </a:rPr>
              <a:t> fail</a:t>
            </a:r>
            <a:r>
              <a:rPr lang="en-US">
                <a:solidFill>
                  <a:schemeClr val="dk1"/>
                </a:solidFill>
              </a:rPr>
              <a:t>s</a:t>
            </a:r>
            <a:r>
              <a:rPr lang="en-US" sz="1400">
                <a:solidFill>
                  <a:schemeClr val="dk1"/>
                </a:solidFill>
                <a:latin typeface="Arial"/>
                <a:ea typeface="Arial"/>
                <a:cs typeface="Arial"/>
                <a:sym typeface="Arial"/>
              </a:rPr>
              <a:t> to make payments Credit risk management is the practice of mitigating losses by assessing </a:t>
            </a:r>
            <a:r>
              <a:rPr lang="en-US">
                <a:solidFill>
                  <a:schemeClr val="dk1"/>
                </a:solidFill>
              </a:rPr>
              <a:t>applicant’s</a:t>
            </a:r>
            <a:r>
              <a:rPr lang="en-US" sz="1400">
                <a:solidFill>
                  <a:schemeClr val="dk1"/>
                </a:solidFill>
                <a:latin typeface="Arial"/>
                <a:ea typeface="Arial"/>
                <a:cs typeface="Arial"/>
                <a:sym typeface="Arial"/>
              </a:rPr>
              <a:t> credit risk – including payment behavior and affordability. This process has been a longstanding challenge for financial institutions. </a:t>
            </a:r>
            <a:endParaRPr/>
          </a:p>
          <a:p>
            <a:pPr indent="-285750" lvl="0" marL="2857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Fraud Detection and Prevention </a:t>
            </a:r>
            <a:r>
              <a:rPr lang="en-US" sz="1400">
                <a:solidFill>
                  <a:schemeClr val="dk1"/>
                </a:solidFill>
                <a:latin typeface="Arial"/>
                <a:ea typeface="Arial"/>
                <a:cs typeface="Arial"/>
                <a:sym typeface="Arial"/>
              </a:rPr>
              <a:t>: Detecting and preventing fraud is challenging. </a:t>
            </a:r>
            <a:r>
              <a:rPr lang="en-US">
                <a:solidFill>
                  <a:schemeClr val="dk1"/>
                </a:solidFill>
              </a:rPr>
              <a:t>applicant</a:t>
            </a:r>
            <a:r>
              <a:rPr lang="en-US" sz="1400">
                <a:solidFill>
                  <a:schemeClr val="dk1"/>
                </a:solidFill>
                <a:latin typeface="Arial"/>
                <a:ea typeface="Arial"/>
                <a:cs typeface="Arial"/>
                <a:sym typeface="Arial"/>
              </a:rPr>
              <a:t> may submit fraudulent documents, provide false information, or engage in identity theft. Implementing robust fraud detection measures is crucial to protect against such risks. </a:t>
            </a:r>
            <a:endParaRPr/>
          </a:p>
          <a:p>
            <a:pPr indent="-285750" lvl="0" marL="2857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Narrow product catalogue: </a:t>
            </a:r>
            <a:r>
              <a:rPr lang="en-US">
                <a:solidFill>
                  <a:schemeClr val="dk1"/>
                </a:solidFill>
              </a:rPr>
              <a:t>The Trade Works</a:t>
            </a:r>
            <a:r>
              <a:rPr lang="en-US" sz="1400">
                <a:solidFill>
                  <a:schemeClr val="dk1"/>
                </a:solidFill>
                <a:latin typeface="Arial"/>
                <a:ea typeface="Arial"/>
                <a:cs typeface="Arial"/>
                <a:sym typeface="Arial"/>
              </a:rPr>
              <a:t> solution won't be of any use if it doesn't cater to your specific financial product or service. Whether you're creating a product from scratch or choosing to customize from a product catalogue, the more versatile the system, the better. To make the most of a solution, it should not only cover automation of all your business' current lending processes, but also include additional features the company may require in the future. Your l</a:t>
            </a:r>
            <a:r>
              <a:rPr lang="en-US">
                <a:solidFill>
                  <a:schemeClr val="dk1"/>
                </a:solidFill>
              </a:rPr>
              <a:t>mport/export</a:t>
            </a:r>
            <a:r>
              <a:rPr lang="en-US" sz="1400">
                <a:solidFill>
                  <a:schemeClr val="dk1"/>
                </a:solidFill>
                <a:latin typeface="Arial"/>
                <a:ea typeface="Arial"/>
                <a:cs typeface="Arial"/>
                <a:sym typeface="Arial"/>
              </a:rPr>
              <a:t> business must be equipped with the tools it needs to scale and achieve its economic objectives. By choosing a scalable </a:t>
            </a:r>
            <a:r>
              <a:rPr lang="en-US">
                <a:solidFill>
                  <a:schemeClr val="dk1"/>
                </a:solidFill>
              </a:rPr>
              <a:t>application/software</a:t>
            </a:r>
            <a:r>
              <a:rPr lang="en-US" sz="1400">
                <a:solidFill>
                  <a:schemeClr val="dk1"/>
                </a:solidFill>
                <a:latin typeface="Arial"/>
                <a:ea typeface="Arial"/>
                <a:cs typeface="Arial"/>
                <a:sym typeface="Arial"/>
              </a:rPr>
              <a:t>, you allow your company to add new products and diversify your service offerings with ease. This means you can introduce new products quickly and cater to emerging markets to take advantage of growth opportunities and increase profit margins.</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	</a:t>
            </a:r>
            <a:endParaRPr sz="1400">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2"/>
          <p:cNvSpPr/>
          <p:nvPr/>
        </p:nvSpPr>
        <p:spPr>
          <a:xfrm>
            <a:off x="1584960" y="241022"/>
            <a:ext cx="10379242" cy="6138860"/>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None/>
            </a:pPr>
            <a:r>
              <a:rPr b="1" lang="en-US" sz="1400">
                <a:solidFill>
                  <a:schemeClr val="dk1"/>
                </a:solidFill>
                <a:latin typeface="Arial"/>
                <a:ea typeface="Arial"/>
                <a:cs typeface="Arial"/>
                <a:sym typeface="Arial"/>
              </a:rPr>
              <a:t>EXTERNAL RISK: </a:t>
            </a:r>
            <a:endParaRPr/>
          </a:p>
          <a:p>
            <a:pPr indent="-171450" lvl="0" marL="1714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Regulatory Compliance: </a:t>
            </a:r>
            <a:r>
              <a:rPr lang="en-US">
                <a:solidFill>
                  <a:schemeClr val="dk1"/>
                </a:solidFill>
              </a:rPr>
              <a:t>Applicant</a:t>
            </a:r>
            <a:r>
              <a:rPr lang="en-US" sz="1400">
                <a:solidFill>
                  <a:schemeClr val="dk1"/>
                </a:solidFill>
                <a:latin typeface="Arial"/>
                <a:ea typeface="Arial"/>
                <a:cs typeface="Arial"/>
                <a:sym typeface="Arial"/>
              </a:rPr>
              <a:t> must </a:t>
            </a:r>
            <a:r>
              <a:rPr lang="en-US">
                <a:solidFill>
                  <a:schemeClr val="dk1"/>
                </a:solidFill>
              </a:rPr>
              <a:t>adhere to fair  </a:t>
            </a:r>
            <a:r>
              <a:rPr lang="en-US" sz="1400">
                <a:solidFill>
                  <a:schemeClr val="dk1"/>
                </a:solidFill>
                <a:latin typeface="Arial"/>
                <a:ea typeface="Arial"/>
                <a:cs typeface="Arial"/>
                <a:sym typeface="Arial"/>
              </a:rPr>
              <a:t>practices. </a:t>
            </a:r>
            <a:r>
              <a:rPr lang="en-US">
                <a:solidFill>
                  <a:schemeClr val="dk1"/>
                </a:solidFill>
              </a:rPr>
              <a:t>and should be submitting request as per UCP guidelines and ISBP</a:t>
            </a:r>
            <a:r>
              <a:rPr lang="en-US" sz="1400">
                <a:solidFill>
                  <a:schemeClr val="dk1"/>
                </a:solidFill>
                <a:latin typeface="Arial"/>
                <a:ea typeface="Arial"/>
                <a:cs typeface="Arial"/>
                <a:sym typeface="Arial"/>
              </a:rPr>
              <a:t>.</a:t>
            </a:r>
            <a:endParaRPr/>
          </a:p>
          <a:p>
            <a:pPr indent="-171450" lvl="0" marL="171450" marR="0" rtl="0" algn="just">
              <a:lnSpc>
                <a:spcPct val="107000"/>
              </a:lnSpc>
              <a:spcBef>
                <a:spcPts val="800"/>
              </a:spcBef>
              <a:spcAft>
                <a:spcPts val="0"/>
              </a:spcAft>
              <a:buClr>
                <a:schemeClr val="dk1"/>
              </a:buClr>
              <a:buSzPts val="1400"/>
              <a:buFont typeface="Noto Sans Symbols"/>
              <a:buChar char="⮚"/>
            </a:pPr>
            <a:r>
              <a:rPr b="1" lang="en-US" sz="1400">
                <a:solidFill>
                  <a:schemeClr val="dk1"/>
                </a:solidFill>
                <a:latin typeface="Arial"/>
                <a:ea typeface="Arial"/>
                <a:cs typeface="Arial"/>
                <a:sym typeface="Arial"/>
              </a:rPr>
              <a:t>Market Competition: </a:t>
            </a:r>
            <a:r>
              <a:rPr lang="en-US" sz="1400">
                <a:solidFill>
                  <a:schemeClr val="dk1"/>
                </a:solidFill>
                <a:latin typeface="Arial"/>
                <a:ea typeface="Arial"/>
                <a:cs typeface="Arial"/>
                <a:sym typeface="Arial"/>
              </a:rPr>
              <a:t>Competition in the </a:t>
            </a:r>
            <a:r>
              <a:rPr lang="en-US">
                <a:solidFill>
                  <a:schemeClr val="dk1"/>
                </a:solidFill>
              </a:rPr>
              <a:t>Trade</a:t>
            </a:r>
            <a:r>
              <a:rPr lang="en-US" sz="1400">
                <a:solidFill>
                  <a:schemeClr val="dk1"/>
                </a:solidFill>
                <a:latin typeface="Arial"/>
                <a:ea typeface="Arial"/>
                <a:cs typeface="Arial"/>
                <a:sym typeface="Arial"/>
              </a:rPr>
              <a:t> industry is fierce, with traditional banks, </a:t>
            </a:r>
            <a:r>
              <a:rPr lang="en-US">
                <a:solidFill>
                  <a:schemeClr val="dk1"/>
                </a:solidFill>
              </a:rPr>
              <a:t>other financial bank with competitive pricing</a:t>
            </a:r>
            <a:r>
              <a:rPr lang="en-US" sz="1400">
                <a:solidFill>
                  <a:schemeClr val="dk1"/>
                </a:solidFill>
                <a:latin typeface="Arial"/>
                <a:ea typeface="Arial"/>
                <a:cs typeface="Arial"/>
                <a:sym typeface="Arial"/>
              </a:rPr>
              <a:t> to attract customers and remain competitive while maintaining sound </a:t>
            </a:r>
            <a:r>
              <a:rPr lang="en-US">
                <a:solidFill>
                  <a:schemeClr val="dk1"/>
                </a:solidFill>
              </a:rPr>
              <a:t>trade</a:t>
            </a:r>
            <a:r>
              <a:rPr lang="en-US" sz="1400">
                <a:solidFill>
                  <a:schemeClr val="dk1"/>
                </a:solidFill>
                <a:latin typeface="Arial"/>
                <a:ea typeface="Arial"/>
                <a:cs typeface="Arial"/>
                <a:sym typeface="Arial"/>
              </a:rPr>
              <a:t> practices.</a:t>
            </a:r>
            <a:endParaRPr/>
          </a:p>
          <a:p>
            <a:pPr indent="0" lvl="0" marL="0" marR="0" rtl="0" algn="just">
              <a:lnSpc>
                <a:spcPct val="107000"/>
              </a:lnSpc>
              <a:spcBef>
                <a:spcPts val="800"/>
              </a:spcBef>
              <a:spcAft>
                <a:spcPts val="0"/>
              </a:spcAft>
              <a:buNone/>
            </a:pPr>
            <a:r>
              <a:rPr b="1" lang="en-US" sz="1400">
                <a:solidFill>
                  <a:schemeClr val="dk1"/>
                </a:solidFill>
                <a:latin typeface="Arial"/>
                <a:ea typeface="Arial"/>
                <a:cs typeface="Arial"/>
                <a:sym typeface="Arial"/>
              </a:rPr>
              <a:t>BA RISK: </a:t>
            </a:r>
            <a:endParaRPr/>
          </a:p>
          <a:p>
            <a:pPr indent="0" lvl="0" marL="0" marR="0" rtl="0" algn="just">
              <a:lnSpc>
                <a:spcPct val="107000"/>
              </a:lnSpc>
              <a:spcBef>
                <a:spcPts val="800"/>
              </a:spcBef>
              <a:spcAft>
                <a:spcPts val="0"/>
              </a:spcAft>
              <a:buNone/>
            </a:pPr>
            <a:r>
              <a:rPr b="1" lang="en-US" sz="1400">
                <a:solidFill>
                  <a:schemeClr val="dk1"/>
                </a:solidFill>
                <a:latin typeface="Arial"/>
                <a:ea typeface="Arial"/>
                <a:cs typeface="Arial"/>
                <a:sym typeface="Arial"/>
              </a:rPr>
              <a:t>Incomplete requirement can have.</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New Domain to all of us so there will be n no. of ifs and buts.</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Change in requirements</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The period for project development</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Choosing improper elicitation technique</a:t>
            </a:r>
            <a:endParaRPr/>
          </a:p>
          <a:p>
            <a:pPr indent="0" lvl="0" marL="0" marR="0" rtl="0" algn="just">
              <a:lnSpc>
                <a:spcPct val="107000"/>
              </a:lnSpc>
              <a:spcBef>
                <a:spcPts val="800"/>
              </a:spcBef>
              <a:spcAft>
                <a:spcPts val="0"/>
              </a:spcAft>
              <a:buNone/>
            </a:pPr>
            <a:r>
              <a:rPr b="1" lang="en-US" sz="1400">
                <a:solidFill>
                  <a:schemeClr val="dk1"/>
                </a:solidFill>
                <a:latin typeface="Arial"/>
                <a:ea typeface="Arial"/>
                <a:cs typeface="Arial"/>
                <a:sym typeface="Arial"/>
              </a:rPr>
              <a:t>Lack of resources</a:t>
            </a:r>
            <a:endParaRPr/>
          </a:p>
          <a:p>
            <a:pPr indent="0" lvl="0" marL="0" marR="0" rtl="0" algn="just">
              <a:lnSpc>
                <a:spcPct val="107000"/>
              </a:lnSpc>
              <a:spcBef>
                <a:spcPts val="800"/>
              </a:spcBef>
              <a:spcAft>
                <a:spcPts val="0"/>
              </a:spcAft>
              <a:buNone/>
            </a:pPr>
            <a:r>
              <a:rPr b="1" lang="en-US" sz="1400">
                <a:solidFill>
                  <a:schemeClr val="dk1"/>
                </a:solidFill>
                <a:latin typeface="Arial"/>
                <a:ea typeface="Arial"/>
                <a:cs typeface="Arial"/>
                <a:sym typeface="Arial"/>
              </a:rPr>
              <a:t>Operational Efficiency: </a:t>
            </a:r>
            <a:r>
              <a:rPr lang="en-US" sz="1400">
                <a:solidFill>
                  <a:schemeClr val="dk1"/>
                </a:solidFill>
                <a:latin typeface="Arial"/>
                <a:ea typeface="Arial"/>
                <a:cs typeface="Arial"/>
                <a:sym typeface="Arial"/>
              </a:rPr>
              <a:t>Maintaining efficient</a:t>
            </a:r>
            <a:r>
              <a:rPr lang="en-US">
                <a:solidFill>
                  <a:schemeClr val="dk1"/>
                </a:solidFill>
              </a:rPr>
              <a:t> </a:t>
            </a:r>
            <a:r>
              <a:rPr lang="en-US" sz="1400">
                <a:solidFill>
                  <a:schemeClr val="dk1"/>
                </a:solidFill>
                <a:latin typeface="Arial"/>
                <a:ea typeface="Arial"/>
                <a:cs typeface="Arial"/>
                <a:sym typeface="Arial"/>
              </a:rPr>
              <a:t> processes is vital for cost-effectiveness and a positive customer experience. Delays in  approval and </a:t>
            </a:r>
            <a:r>
              <a:rPr lang="en-US">
                <a:solidFill>
                  <a:schemeClr val="dk1"/>
                </a:solidFill>
              </a:rPr>
              <a:t>issuance of documents </a:t>
            </a:r>
            <a:r>
              <a:rPr lang="en-US" sz="1400">
                <a:solidFill>
                  <a:schemeClr val="dk1"/>
                </a:solidFill>
                <a:latin typeface="Arial"/>
                <a:ea typeface="Arial"/>
                <a:cs typeface="Arial"/>
                <a:sym typeface="Arial"/>
              </a:rPr>
              <a:t> can frustrate </a:t>
            </a:r>
            <a:r>
              <a:rPr lang="en-US">
                <a:solidFill>
                  <a:schemeClr val="dk1"/>
                </a:solidFill>
              </a:rPr>
              <a:t>customers</a:t>
            </a:r>
            <a:r>
              <a:rPr lang="en-US" sz="1400">
                <a:solidFill>
                  <a:schemeClr val="dk1"/>
                </a:solidFill>
                <a:latin typeface="Arial"/>
                <a:ea typeface="Arial"/>
                <a:cs typeface="Arial"/>
                <a:sym typeface="Arial"/>
              </a:rPr>
              <a:t>.</a:t>
            </a:r>
            <a:endParaRPr/>
          </a:p>
          <a:p>
            <a:pPr indent="0" lvl="0" marL="0" marR="0" rtl="0" algn="just">
              <a:lnSpc>
                <a:spcPct val="107000"/>
              </a:lnSpc>
              <a:spcBef>
                <a:spcPts val="800"/>
              </a:spcBef>
              <a:spcAft>
                <a:spcPts val="0"/>
              </a:spcAft>
              <a:buNone/>
            </a:pPr>
            <a:r>
              <a:rPr b="1" lang="en-US" sz="1400">
                <a:solidFill>
                  <a:schemeClr val="dk1"/>
                </a:solidFill>
                <a:latin typeface="Arial"/>
                <a:ea typeface="Arial"/>
                <a:cs typeface="Arial"/>
                <a:sym typeface="Arial"/>
              </a:rPr>
              <a:t>Project Based Risk:</a:t>
            </a:r>
            <a:endParaRPr/>
          </a:p>
          <a:p>
            <a:pPr indent="0" lvl="0" marL="0" marR="0" rtl="0" algn="just">
              <a:lnSpc>
                <a:spcPct val="107000"/>
              </a:lnSpc>
              <a:spcBef>
                <a:spcPts val="800"/>
              </a:spcBef>
              <a:spcAft>
                <a:spcPts val="0"/>
              </a:spcAft>
              <a:buNone/>
            </a:pPr>
            <a:r>
              <a:rPr lang="en-US">
                <a:solidFill>
                  <a:schemeClr val="dk1"/>
                </a:solidFill>
              </a:rPr>
              <a:t>letter of credit</a:t>
            </a:r>
            <a:r>
              <a:rPr lang="en-US" sz="1400">
                <a:solidFill>
                  <a:schemeClr val="dk1"/>
                </a:solidFill>
                <a:latin typeface="Arial"/>
                <a:ea typeface="Arial"/>
                <a:cs typeface="Arial"/>
                <a:sym typeface="Arial"/>
              </a:rPr>
              <a:t> with better</a:t>
            </a:r>
            <a:r>
              <a:rPr lang="en-US">
                <a:solidFill>
                  <a:schemeClr val="dk1"/>
                </a:solidFill>
              </a:rPr>
              <a:t> minimal fees/charges</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All Customers are not user friendly for online app</a:t>
            </a:r>
            <a:endParaRPr/>
          </a:p>
          <a:p>
            <a:pPr indent="0" lvl="0" marL="0" marR="0" rtl="0" algn="just">
              <a:lnSpc>
                <a:spcPct val="107000"/>
              </a:lnSpc>
              <a:spcBef>
                <a:spcPts val="800"/>
              </a:spcBef>
              <a:spcAft>
                <a:spcPts val="0"/>
              </a:spcAft>
              <a:buNone/>
            </a:pPr>
            <a:r>
              <a:rPr lang="en-US" sz="1400">
                <a:solidFill>
                  <a:schemeClr val="dk1"/>
                </a:solidFill>
                <a:latin typeface="Arial"/>
                <a:ea typeface="Arial"/>
                <a:cs typeface="Arial"/>
                <a:sym typeface="Arial"/>
              </a:rPr>
              <a:t>Proper training is required for employees</a:t>
            </a:r>
            <a:endParaRPr sz="1400">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3"/>
          <p:cNvSpPr txBox="1"/>
          <p:nvPr/>
        </p:nvSpPr>
        <p:spPr>
          <a:xfrm>
            <a:off x="1786719" y="496764"/>
            <a:ext cx="3738182" cy="533479"/>
          </a:xfrm>
          <a:prstGeom prst="rect">
            <a:avLst/>
          </a:prstGeom>
          <a:noFill/>
          <a:ln>
            <a:noFill/>
          </a:ln>
        </p:spPr>
        <p:txBody>
          <a:bodyPr anchorCtr="0" anchor="ctr" bIns="50800" lIns="50800" spcFirstLastPara="1" rIns="50800" wrap="square" tIns="50800">
            <a:spAutoFit/>
          </a:bodyPr>
          <a:lstStyle/>
          <a:p>
            <a:pPr indent="0" lvl="0" marL="0" marR="0" rtl="0" algn="l">
              <a:spcBef>
                <a:spcPts val="0"/>
              </a:spcBef>
              <a:spcAft>
                <a:spcPts val="0"/>
              </a:spcAft>
              <a:buNone/>
            </a:pPr>
            <a:r>
              <a:rPr lang="en-US" sz="2800">
                <a:solidFill>
                  <a:schemeClr val="dk1"/>
                </a:solidFill>
                <a:latin typeface="Arial"/>
                <a:ea typeface="Arial"/>
                <a:cs typeface="Arial"/>
                <a:sym typeface="Arial"/>
              </a:rPr>
              <a:t>To be completed by</a:t>
            </a:r>
            <a:endParaRPr/>
          </a:p>
        </p:txBody>
      </p:sp>
      <p:sp>
        <p:nvSpPr>
          <p:cNvPr id="217" name="Google Shape;217;p13"/>
          <p:cNvSpPr txBox="1"/>
          <p:nvPr/>
        </p:nvSpPr>
        <p:spPr>
          <a:xfrm>
            <a:off x="1786726" y="2017550"/>
            <a:ext cx="4951500" cy="533700"/>
          </a:xfrm>
          <a:prstGeom prst="rect">
            <a:avLst/>
          </a:prstGeom>
          <a:noFill/>
          <a:ln>
            <a:noFill/>
          </a:ln>
        </p:spPr>
        <p:txBody>
          <a:bodyPr anchorCtr="0" anchor="ctr" bIns="50800" lIns="50800" spcFirstLastPara="1" rIns="50800" wrap="square" tIns="50800">
            <a:spAutoFit/>
          </a:bodyPr>
          <a:lstStyle/>
          <a:p>
            <a:pPr indent="0" lvl="0" marL="0" marR="0" rtl="0" algn="l">
              <a:spcBef>
                <a:spcPts val="0"/>
              </a:spcBef>
              <a:spcAft>
                <a:spcPts val="0"/>
              </a:spcAft>
              <a:buNone/>
            </a:pPr>
            <a:r>
              <a:rPr lang="en-US" sz="2800">
                <a:solidFill>
                  <a:schemeClr val="dk1"/>
                </a:solidFill>
                <a:latin typeface="Cutive"/>
                <a:ea typeface="Cutive"/>
                <a:cs typeface="Cutive"/>
                <a:sym typeface="Cutive"/>
              </a:rPr>
              <a:t>PM: Mr. Rajendra Jha</a:t>
            </a:r>
            <a:endParaRPr sz="2800">
              <a:solidFill>
                <a:schemeClr val="dk1"/>
              </a:solidFill>
              <a:latin typeface="Cutive"/>
              <a:ea typeface="Cutive"/>
              <a:cs typeface="Cutive"/>
              <a:sym typeface="Cutive"/>
            </a:endParaRPr>
          </a:p>
        </p:txBody>
      </p:sp>
      <p:sp>
        <p:nvSpPr>
          <p:cNvPr id="218" name="Google Shape;218;p13"/>
          <p:cNvSpPr txBox="1"/>
          <p:nvPr/>
        </p:nvSpPr>
        <p:spPr>
          <a:xfrm>
            <a:off x="1786719" y="1280241"/>
            <a:ext cx="5625000" cy="533700"/>
          </a:xfrm>
          <a:prstGeom prst="rect">
            <a:avLst/>
          </a:prstGeom>
          <a:noFill/>
          <a:ln>
            <a:noFill/>
          </a:ln>
        </p:spPr>
        <p:txBody>
          <a:bodyPr anchorCtr="0" anchor="ctr" bIns="50800" lIns="50800" spcFirstLastPara="1" rIns="50800" wrap="square" tIns="50800">
            <a:spAutoFit/>
          </a:bodyPr>
          <a:lstStyle/>
          <a:p>
            <a:pPr indent="0" lvl="0" marL="0" marR="0" rtl="0" algn="l">
              <a:spcBef>
                <a:spcPts val="0"/>
              </a:spcBef>
              <a:spcAft>
                <a:spcPts val="0"/>
              </a:spcAft>
              <a:buNone/>
            </a:pPr>
            <a:r>
              <a:rPr lang="en-US" sz="2800">
                <a:solidFill>
                  <a:schemeClr val="dk1"/>
                </a:solidFill>
                <a:latin typeface="Arial"/>
                <a:ea typeface="Arial"/>
                <a:cs typeface="Arial"/>
                <a:sym typeface="Arial"/>
              </a:rPr>
              <a:t>Sponsor: </a:t>
            </a:r>
            <a:r>
              <a:rPr lang="en-US" sz="2800">
                <a:solidFill>
                  <a:schemeClr val="dk1"/>
                </a:solidFill>
              </a:rPr>
              <a:t>Wells Fargo</a:t>
            </a:r>
            <a:r>
              <a:rPr lang="en-US" sz="2800">
                <a:solidFill>
                  <a:schemeClr val="dk1"/>
                </a:solidFill>
                <a:latin typeface="Arial"/>
                <a:ea typeface="Arial"/>
                <a:cs typeface="Arial"/>
                <a:sym typeface="Arial"/>
              </a:rPr>
              <a:t> Bank</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
          <p:cNvSpPr txBox="1"/>
          <p:nvPr>
            <p:ph type="title"/>
          </p:nvPr>
        </p:nvSpPr>
        <p:spPr>
          <a:xfrm>
            <a:off x="2520975" y="318025"/>
            <a:ext cx="9056400" cy="780000"/>
          </a:xfrm>
          <a:prstGeom prst="rect">
            <a:avLst/>
          </a:prstGeom>
          <a:noFill/>
          <a:ln>
            <a:noFill/>
          </a:ln>
        </p:spPr>
        <p:txBody>
          <a:bodyPr anchorCtr="0" anchor="ctr" bIns="50800" lIns="50800" spcFirstLastPara="1" rIns="50800" wrap="square" tIns="50800">
            <a:spAutoFit/>
          </a:bodyPr>
          <a:lstStyle/>
          <a:p>
            <a:pPr indent="0" lvl="0" marL="0" rtl="0" algn="ctr">
              <a:spcBef>
                <a:spcPts val="0"/>
              </a:spcBef>
              <a:spcAft>
                <a:spcPts val="0"/>
              </a:spcAft>
              <a:buClr>
                <a:schemeClr val="dk1"/>
              </a:buClr>
              <a:buSzPts val="4400"/>
              <a:buFont typeface="Arial"/>
              <a:buNone/>
            </a:pPr>
            <a:r>
              <a:rPr lang="en-US" sz="4400">
                <a:latin typeface="Arial"/>
                <a:ea typeface="Arial"/>
                <a:cs typeface="Arial"/>
                <a:sym typeface="Arial"/>
              </a:rPr>
              <a:t>TRADE WORKS SOFTWARE</a:t>
            </a:r>
            <a:endParaRPr b="0" i="0" sz="4400" u="none" cap="none" strike="noStrike">
              <a:solidFill>
                <a:schemeClr val="dk1"/>
              </a:solidFill>
              <a:latin typeface="Arial"/>
              <a:ea typeface="Arial"/>
              <a:cs typeface="Arial"/>
              <a:sym typeface="Arial"/>
            </a:endParaRPr>
          </a:p>
        </p:txBody>
      </p:sp>
      <p:sp>
        <p:nvSpPr>
          <p:cNvPr id="154" name="Google Shape;154;p2"/>
          <p:cNvSpPr txBox="1"/>
          <p:nvPr/>
        </p:nvSpPr>
        <p:spPr>
          <a:xfrm>
            <a:off x="1463050" y="1263175"/>
            <a:ext cx="10287000" cy="5756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chemeClr val="dk1"/>
                </a:solidFill>
                <a:latin typeface="Arial"/>
                <a:ea typeface="Arial"/>
                <a:cs typeface="Arial"/>
                <a:sym typeface="Arial"/>
              </a:rPr>
              <a:t>Situation/Problem/Opportunity: </a:t>
            </a:r>
            <a:endParaRPr b="1" sz="1600">
              <a:solidFill>
                <a:schemeClr val="dk1"/>
              </a:solidFill>
            </a:endParaRPr>
          </a:p>
          <a:p>
            <a:pPr indent="0" lvl="0" marL="0" marR="0" rtl="0" algn="l">
              <a:spcBef>
                <a:spcPts val="0"/>
              </a:spcBef>
              <a:spcAft>
                <a:spcPts val="0"/>
              </a:spcAft>
              <a:buNone/>
            </a:pPr>
            <a:r>
              <a:t/>
            </a:r>
            <a:endParaRPr b="1" sz="1600">
              <a:solidFill>
                <a:schemeClr val="dk1"/>
              </a:solidFill>
            </a:endParaRPr>
          </a:p>
          <a:p>
            <a:pPr indent="-285750" lvl="0" marL="285750" marR="0" rtl="0" algn="l">
              <a:spcBef>
                <a:spcPts val="0"/>
              </a:spcBef>
              <a:spcAft>
                <a:spcPts val="0"/>
              </a:spcAft>
              <a:buClr>
                <a:schemeClr val="dk1"/>
              </a:buClr>
              <a:buSzPts val="1600"/>
              <a:buFont typeface="Noto Sans Symbols"/>
              <a:buChar char="❖"/>
            </a:pPr>
            <a:r>
              <a:rPr lang="en-US" sz="1600">
                <a:solidFill>
                  <a:schemeClr val="dk1"/>
                </a:solidFill>
              </a:rPr>
              <a:t>Trade works software is an application in which issuance /amendment /staging and payment is done for letter of credit.</a:t>
            </a:r>
            <a:endParaRPr sz="1600">
              <a:solidFill>
                <a:schemeClr val="dk1"/>
              </a:solidFill>
            </a:endParaRPr>
          </a:p>
          <a:p>
            <a:pPr indent="-285750" lvl="0" marL="285750" marR="0" rtl="0" algn="l">
              <a:spcBef>
                <a:spcPts val="0"/>
              </a:spcBef>
              <a:spcAft>
                <a:spcPts val="0"/>
              </a:spcAft>
              <a:buClr>
                <a:schemeClr val="dk1"/>
              </a:buClr>
              <a:buSzPts val="1600"/>
              <a:buChar char="❖"/>
            </a:pPr>
            <a:r>
              <a:rPr lang="en-US" sz="1600">
                <a:solidFill>
                  <a:schemeClr val="dk1"/>
                </a:solidFill>
              </a:rPr>
              <a:t>Earlier i.e., before this software we have to do a lot of </a:t>
            </a:r>
            <a:r>
              <a:rPr lang="en-US" sz="1600">
                <a:solidFill>
                  <a:schemeClr val="dk1"/>
                </a:solidFill>
              </a:rPr>
              <a:t>manual</a:t>
            </a:r>
            <a:r>
              <a:rPr lang="en-US" sz="1600">
                <a:solidFill>
                  <a:schemeClr val="dk1"/>
                </a:solidFill>
              </a:rPr>
              <a:t> work which may lead to many human errors along with that too much documentation was also needs to be done by the employees.</a:t>
            </a:r>
            <a:endParaRPr sz="1600">
              <a:solidFill>
                <a:schemeClr val="dk1"/>
              </a:solidFill>
            </a:endParaRPr>
          </a:p>
          <a:p>
            <a:pPr indent="-184150" lvl="0" marL="285750" marR="0" rtl="0" algn="l">
              <a:spcBef>
                <a:spcPts val="0"/>
              </a:spcBef>
              <a:spcAft>
                <a:spcPts val="0"/>
              </a:spcAft>
              <a:buClr>
                <a:schemeClr val="dk1"/>
              </a:buClr>
              <a:buSzPts val="1600"/>
              <a:buFont typeface="Noto Sans Symbols"/>
              <a:buNone/>
            </a:pPr>
            <a:r>
              <a:t/>
            </a:r>
            <a:endParaRPr sz="16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600"/>
              <a:buFont typeface="Noto Sans Symbols"/>
              <a:buChar char="❖"/>
            </a:pPr>
            <a:r>
              <a:rPr lang="en-US" sz="1600">
                <a:solidFill>
                  <a:schemeClr val="dk1"/>
                </a:solidFill>
              </a:rPr>
              <a:t>Trade works</a:t>
            </a:r>
            <a:r>
              <a:rPr lang="en-US" sz="1600">
                <a:solidFill>
                  <a:schemeClr val="dk1"/>
                </a:solidFill>
                <a:latin typeface="Arial"/>
                <a:ea typeface="Arial"/>
                <a:cs typeface="Arial"/>
                <a:sym typeface="Arial"/>
              </a:rPr>
              <a:t> is a web based system that helps the administration to keep records about </a:t>
            </a:r>
            <a:r>
              <a:rPr lang="en-US" sz="1600">
                <a:solidFill>
                  <a:schemeClr val="dk1"/>
                </a:solidFill>
              </a:rPr>
              <a:t>trade</a:t>
            </a:r>
            <a:r>
              <a:rPr lang="en-US" sz="1600">
                <a:solidFill>
                  <a:schemeClr val="dk1"/>
                </a:solidFill>
                <a:latin typeface="Arial"/>
                <a:ea typeface="Arial"/>
                <a:cs typeface="Arial"/>
                <a:sym typeface="Arial"/>
              </a:rPr>
              <a:t> related information.</a:t>
            </a:r>
            <a:endParaRPr/>
          </a:p>
          <a:p>
            <a:pPr indent="-184150" lvl="0" marL="285750" marR="0" rtl="0" algn="l">
              <a:spcBef>
                <a:spcPts val="0"/>
              </a:spcBef>
              <a:spcAft>
                <a:spcPts val="0"/>
              </a:spcAft>
              <a:buClr>
                <a:schemeClr val="dk1"/>
              </a:buClr>
              <a:buSzPts val="1600"/>
              <a:buFont typeface="Noto Sans Symbols"/>
              <a:buNone/>
            </a:pPr>
            <a:r>
              <a:t/>
            </a:r>
            <a:endParaRPr sz="16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600"/>
              <a:buFont typeface="Noto Sans Symbols"/>
              <a:buChar char="❖"/>
            </a:pPr>
            <a:r>
              <a:rPr lang="en-US" sz="1600">
                <a:solidFill>
                  <a:schemeClr val="dk1"/>
                </a:solidFill>
                <a:latin typeface="Arial"/>
                <a:ea typeface="Arial"/>
                <a:cs typeface="Arial"/>
                <a:sym typeface="Arial"/>
              </a:rPr>
              <a:t>Hence </a:t>
            </a:r>
            <a:r>
              <a:rPr lang="en-US" sz="1600">
                <a:solidFill>
                  <a:schemeClr val="dk1"/>
                </a:solidFill>
              </a:rPr>
              <a:t>TRADE WORKS APPLICATION i</a:t>
            </a:r>
            <a:r>
              <a:rPr lang="en-US" sz="1600">
                <a:solidFill>
                  <a:schemeClr val="dk1"/>
                </a:solidFill>
                <a:latin typeface="Arial"/>
                <a:ea typeface="Arial"/>
                <a:cs typeface="Arial"/>
                <a:sym typeface="Arial"/>
              </a:rPr>
              <a:t>s a very efficient software to handle all </a:t>
            </a:r>
            <a:r>
              <a:rPr lang="en-US" sz="1600">
                <a:solidFill>
                  <a:schemeClr val="dk1"/>
                </a:solidFill>
              </a:rPr>
              <a:t>trade</a:t>
            </a:r>
            <a:r>
              <a:rPr lang="en-US" sz="1600">
                <a:solidFill>
                  <a:schemeClr val="dk1"/>
                </a:solidFill>
                <a:latin typeface="Arial"/>
                <a:ea typeface="Arial"/>
                <a:cs typeface="Arial"/>
                <a:sym typeface="Arial"/>
              </a:rPr>
              <a:t> related transaction in a very accurate and convenient way. It is very helpful for those banking staffs who are in the charge of handling </a:t>
            </a:r>
            <a:r>
              <a:rPr lang="en-US" sz="1600">
                <a:solidFill>
                  <a:schemeClr val="dk1"/>
                </a:solidFill>
              </a:rPr>
              <a:t>trade</a:t>
            </a:r>
            <a:r>
              <a:rPr lang="en-US" sz="1600">
                <a:solidFill>
                  <a:schemeClr val="dk1"/>
                </a:solidFill>
                <a:latin typeface="Arial"/>
                <a:ea typeface="Arial"/>
                <a:cs typeface="Arial"/>
                <a:sym typeface="Arial"/>
              </a:rPr>
              <a:t> </a:t>
            </a:r>
            <a:r>
              <a:rPr lang="en-US" sz="1600">
                <a:solidFill>
                  <a:schemeClr val="dk1"/>
                </a:solidFill>
              </a:rPr>
              <a:t>related stuffs</a:t>
            </a:r>
            <a:r>
              <a:rPr lang="en-US" sz="1600">
                <a:solidFill>
                  <a:schemeClr val="dk1"/>
                </a:solidFill>
                <a:latin typeface="Arial"/>
                <a:ea typeface="Arial"/>
                <a:cs typeface="Arial"/>
                <a:sym typeface="Arial"/>
              </a:rPr>
              <a:t>, it provides a very reliable and convenient for every </a:t>
            </a:r>
            <a:r>
              <a:rPr lang="en-US" sz="1600">
                <a:solidFill>
                  <a:schemeClr val="dk1"/>
                </a:solidFill>
              </a:rPr>
              <a:t>trade</a:t>
            </a:r>
            <a:r>
              <a:rPr lang="en-US" sz="1600">
                <a:solidFill>
                  <a:schemeClr val="dk1"/>
                </a:solidFill>
                <a:latin typeface="Arial"/>
                <a:ea typeface="Arial"/>
                <a:cs typeface="Arial"/>
                <a:sym typeface="Arial"/>
              </a:rPr>
              <a:t> related transaction and their related details. It is also a very user friendly and understandable form of storing customer’s details &amp; transaction information.</a:t>
            </a:r>
            <a:endParaRPr/>
          </a:p>
          <a:p>
            <a:pPr indent="-184150" lvl="0" marL="285750" marR="0" rtl="0" algn="l">
              <a:spcBef>
                <a:spcPts val="0"/>
              </a:spcBef>
              <a:spcAft>
                <a:spcPts val="0"/>
              </a:spcAft>
              <a:buClr>
                <a:schemeClr val="dk1"/>
              </a:buClr>
              <a:buSzPts val="1600"/>
              <a:buFont typeface="Noto Sans Symbols"/>
              <a:buNone/>
            </a:pPr>
            <a:r>
              <a:t/>
            </a:r>
            <a:endParaRPr sz="16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600"/>
              <a:buFont typeface="Noto Sans Symbols"/>
              <a:buChar char="❖"/>
            </a:pPr>
            <a:r>
              <a:rPr lang="en-US" sz="1600">
                <a:solidFill>
                  <a:schemeClr val="dk1"/>
                </a:solidFill>
                <a:latin typeface="Arial"/>
                <a:ea typeface="Arial"/>
                <a:cs typeface="Arial"/>
                <a:sym typeface="Arial"/>
              </a:rPr>
              <a:t>Customers/</a:t>
            </a:r>
            <a:r>
              <a:rPr lang="en-US" sz="1600">
                <a:solidFill>
                  <a:schemeClr val="dk1"/>
                </a:solidFill>
              </a:rPr>
              <a:t>importers </a:t>
            </a:r>
            <a:r>
              <a:rPr lang="en-US" sz="1600">
                <a:solidFill>
                  <a:schemeClr val="dk1"/>
                </a:solidFill>
                <a:latin typeface="Arial"/>
                <a:ea typeface="Arial"/>
                <a:cs typeface="Arial"/>
                <a:sym typeface="Arial"/>
              </a:rPr>
              <a:t> can apply for the </a:t>
            </a:r>
            <a:r>
              <a:rPr lang="en-US" sz="1600">
                <a:solidFill>
                  <a:schemeClr val="dk1"/>
                </a:solidFill>
              </a:rPr>
              <a:t>issuance of letter of credit in this application by their own and they need not to visit the branch which will save their time.</a:t>
            </a:r>
            <a:endParaRPr/>
          </a:p>
          <a:p>
            <a:pPr indent="-184150" lvl="0" marL="285750" marR="0" rtl="0" algn="l">
              <a:spcBef>
                <a:spcPts val="0"/>
              </a:spcBef>
              <a:spcAft>
                <a:spcPts val="0"/>
              </a:spcAft>
              <a:buClr>
                <a:schemeClr val="dk1"/>
              </a:buClr>
              <a:buSzPts val="1600"/>
              <a:buFont typeface="Noto Sans Symbols"/>
              <a:buNone/>
            </a:pPr>
            <a:r>
              <a:t/>
            </a:r>
            <a:endParaRPr sz="16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600"/>
              <a:buFont typeface="Noto Sans Symbols"/>
              <a:buChar char="❖"/>
            </a:pPr>
            <a:r>
              <a:rPr lang="en-US" sz="1600">
                <a:solidFill>
                  <a:schemeClr val="dk1"/>
                </a:solidFill>
                <a:latin typeface="Arial"/>
                <a:ea typeface="Arial"/>
                <a:cs typeface="Arial"/>
                <a:sym typeface="Arial"/>
              </a:rPr>
              <a:t>The </a:t>
            </a:r>
            <a:r>
              <a:rPr lang="en-US" sz="1600">
                <a:solidFill>
                  <a:schemeClr val="dk1"/>
                </a:solidFill>
              </a:rPr>
              <a:t>trade works</a:t>
            </a:r>
            <a:r>
              <a:rPr lang="en-US" sz="1600">
                <a:solidFill>
                  <a:schemeClr val="dk1"/>
                </a:solidFill>
                <a:latin typeface="Arial"/>
                <a:ea typeface="Arial"/>
                <a:cs typeface="Arial"/>
                <a:sym typeface="Arial"/>
              </a:rPr>
              <a:t> platform is also extremely flexible, scalable and easy to use, making it an </a:t>
            </a:r>
            <a:r>
              <a:rPr lang="en-US" sz="1600">
                <a:solidFill>
                  <a:schemeClr val="dk1"/>
                </a:solidFill>
              </a:rPr>
              <a:t>feasible</a:t>
            </a:r>
            <a:r>
              <a:rPr lang="en-US" sz="1600">
                <a:solidFill>
                  <a:schemeClr val="dk1"/>
                </a:solidFill>
                <a:latin typeface="Arial"/>
                <a:ea typeface="Arial"/>
                <a:cs typeface="Arial"/>
                <a:sym typeface="Arial"/>
              </a:rPr>
              <a:t> solution for several industries.</a:t>
            </a:r>
            <a:endParaRPr sz="1600">
              <a:solidFill>
                <a:schemeClr val="dk1"/>
              </a:solidFill>
              <a:latin typeface="Arial"/>
              <a:ea typeface="Arial"/>
              <a:cs typeface="Arial"/>
              <a:sym typeface="Arial"/>
            </a:endParaRPr>
          </a:p>
          <a:p>
            <a:pPr indent="-609599" lvl="0" marL="609599" marR="0" rtl="0" algn="l">
              <a:spcBef>
                <a:spcPts val="0"/>
              </a:spcBef>
              <a:spcAft>
                <a:spcPts val="0"/>
              </a:spcAft>
              <a:buNone/>
            </a:pPr>
            <a:r>
              <a:rPr lang="en-US" sz="1600">
                <a:solidFill>
                  <a:schemeClr val="dk1"/>
                </a:solidFill>
                <a:latin typeface="Arial"/>
                <a:ea typeface="Arial"/>
                <a:cs typeface="Arial"/>
                <a:sym typeface="Arial"/>
              </a:rPr>
              <a:t>	</a:t>
            </a:r>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
          <p:cNvSpPr txBox="1"/>
          <p:nvPr>
            <p:ph type="title"/>
          </p:nvPr>
        </p:nvSpPr>
        <p:spPr>
          <a:xfrm>
            <a:off x="1383727" y="768097"/>
            <a:ext cx="4742753" cy="96012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orbel"/>
              <a:buNone/>
            </a:pPr>
            <a:r>
              <a:rPr lang="en-US"/>
              <a:t>GOAL of the project</a:t>
            </a:r>
            <a:endParaRPr/>
          </a:p>
        </p:txBody>
      </p:sp>
      <p:sp>
        <p:nvSpPr>
          <p:cNvPr id="160" name="Google Shape;160;p3"/>
          <p:cNvSpPr/>
          <p:nvPr/>
        </p:nvSpPr>
        <p:spPr>
          <a:xfrm>
            <a:off x="1536192" y="2331720"/>
            <a:ext cx="9921112" cy="2776401"/>
          </a:xfrm>
          <a:prstGeom prst="rect">
            <a:avLst/>
          </a:prstGeom>
          <a:noFill/>
          <a:ln>
            <a:noFill/>
          </a:ln>
        </p:spPr>
        <p:txBody>
          <a:bodyPr anchorCtr="0" anchor="t" bIns="45700" lIns="91425" spcFirstLastPara="1" rIns="91425" wrap="square" tIns="45700">
            <a:spAutoFit/>
          </a:bodyPr>
          <a:lstStyle/>
          <a:p>
            <a:pPr indent="0" lvl="0" marL="0" marR="0" rtl="0" algn="l">
              <a:lnSpc>
                <a:spcPct val="200000"/>
              </a:lnSpc>
              <a:spcBef>
                <a:spcPts val="0"/>
              </a:spcBef>
              <a:spcAft>
                <a:spcPts val="0"/>
              </a:spcAft>
              <a:buNone/>
            </a:pPr>
            <a:r>
              <a:rPr lang="en-US" sz="1800">
                <a:solidFill>
                  <a:schemeClr val="dk1"/>
                </a:solidFill>
                <a:latin typeface="Arial"/>
                <a:ea typeface="Arial"/>
                <a:cs typeface="Arial"/>
                <a:sym typeface="Arial"/>
              </a:rPr>
              <a:t>Financial institutions, including banks and credit unions, require an efficient and effective system to manage </a:t>
            </a:r>
            <a:r>
              <a:rPr lang="en-US" sz="1800">
                <a:solidFill>
                  <a:schemeClr val="dk1"/>
                </a:solidFill>
              </a:rPr>
              <a:t>and handle Trade related transactions</a:t>
            </a:r>
            <a:r>
              <a:rPr lang="en-US" sz="1800">
                <a:solidFill>
                  <a:schemeClr val="dk1"/>
                </a:solidFill>
                <a:latin typeface="Arial"/>
                <a:ea typeface="Arial"/>
                <a:cs typeface="Arial"/>
                <a:sym typeface="Arial"/>
              </a:rPr>
              <a:t>. </a:t>
            </a:r>
            <a:r>
              <a:rPr lang="en-US" sz="1800">
                <a:solidFill>
                  <a:schemeClr val="dk1"/>
                </a:solidFill>
              </a:rPr>
              <a:t>Trade Works applications </a:t>
            </a:r>
            <a:r>
              <a:rPr lang="en-US" sz="1800">
                <a:solidFill>
                  <a:schemeClr val="dk1"/>
                </a:solidFill>
                <a:latin typeface="Arial"/>
                <a:ea typeface="Arial"/>
                <a:cs typeface="Arial"/>
                <a:sym typeface="Arial"/>
              </a:rPr>
              <a:t>is critical to streamline the </a:t>
            </a:r>
            <a:r>
              <a:rPr lang="en-US" sz="1800">
                <a:solidFill>
                  <a:schemeClr val="dk1"/>
                </a:solidFill>
              </a:rPr>
              <a:t>trade</a:t>
            </a:r>
            <a:r>
              <a:rPr lang="en-US" sz="1800">
                <a:solidFill>
                  <a:schemeClr val="dk1"/>
                </a:solidFill>
                <a:latin typeface="Arial"/>
                <a:ea typeface="Arial"/>
                <a:cs typeface="Arial"/>
                <a:sym typeface="Arial"/>
              </a:rPr>
              <a:t> lifecycle from </a:t>
            </a:r>
            <a:r>
              <a:rPr lang="en-US" sz="1800">
                <a:solidFill>
                  <a:schemeClr val="dk1"/>
                </a:solidFill>
              </a:rPr>
              <a:t>issuance</a:t>
            </a:r>
            <a:r>
              <a:rPr lang="en-US" sz="1800">
                <a:solidFill>
                  <a:schemeClr val="dk1"/>
                </a:solidFill>
                <a:latin typeface="Arial"/>
                <a:ea typeface="Arial"/>
                <a:cs typeface="Arial"/>
                <a:sym typeface="Arial"/>
              </a:rPr>
              <a:t>, </a:t>
            </a:r>
            <a:r>
              <a:rPr lang="en-US" sz="1800">
                <a:solidFill>
                  <a:schemeClr val="dk1"/>
                </a:solidFill>
              </a:rPr>
              <a:t>amendment</a:t>
            </a:r>
            <a:r>
              <a:rPr lang="en-US" sz="1800">
                <a:solidFill>
                  <a:schemeClr val="dk1"/>
                </a:solidFill>
                <a:latin typeface="Arial"/>
                <a:ea typeface="Arial"/>
                <a:cs typeface="Arial"/>
                <a:sym typeface="Arial"/>
              </a:rPr>
              <a:t>, payments and closure. The goal is to develop an </a:t>
            </a:r>
            <a:r>
              <a:rPr lang="en-US" sz="1800">
                <a:solidFill>
                  <a:schemeClr val="dk1"/>
                </a:solidFill>
              </a:rPr>
              <a:t>Trade works appliaction</a:t>
            </a:r>
            <a:r>
              <a:rPr lang="en-US" sz="1800">
                <a:solidFill>
                  <a:schemeClr val="dk1"/>
                </a:solidFill>
                <a:latin typeface="Arial"/>
                <a:ea typeface="Arial"/>
                <a:cs typeface="Arial"/>
                <a:sym typeface="Arial"/>
              </a:rPr>
              <a:t> that automates these processes, reduces manual errors, improves customer experience, and ensures compliance with regulatory requirements.</a:t>
            </a:r>
            <a:endParaRPr sz="1800">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4"/>
          <p:cNvSpPr txBox="1"/>
          <p:nvPr>
            <p:ph type="title"/>
          </p:nvPr>
        </p:nvSpPr>
        <p:spPr>
          <a:xfrm>
            <a:off x="1548319" y="519764"/>
            <a:ext cx="2937054" cy="96156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Arial"/>
              <a:buNone/>
            </a:pPr>
            <a:r>
              <a:rPr b="1" lang="en-US">
                <a:latin typeface="Arial"/>
                <a:ea typeface="Arial"/>
                <a:cs typeface="Arial"/>
                <a:sym typeface="Arial"/>
              </a:rPr>
              <a:t>Objectives</a:t>
            </a:r>
            <a:endParaRPr>
              <a:latin typeface="Arial"/>
              <a:ea typeface="Arial"/>
              <a:cs typeface="Arial"/>
              <a:sym typeface="Arial"/>
            </a:endParaRPr>
          </a:p>
        </p:txBody>
      </p:sp>
      <p:sp>
        <p:nvSpPr>
          <p:cNvPr id="166" name="Google Shape;166;p4"/>
          <p:cNvSpPr/>
          <p:nvPr/>
        </p:nvSpPr>
        <p:spPr>
          <a:xfrm>
            <a:off x="1691640" y="1773936"/>
            <a:ext cx="10332720" cy="4247317"/>
          </a:xfrm>
          <a:prstGeom prst="rect">
            <a:avLst/>
          </a:prstGeom>
          <a:noFill/>
          <a:ln>
            <a:noFill/>
          </a:ln>
        </p:spPr>
        <p:txBody>
          <a:bodyPr anchorCtr="0" anchor="t" bIns="45700" lIns="91425" spcFirstLastPara="1" rIns="91425" wrap="square" tIns="45700">
            <a:spAutoFit/>
          </a:bodyPr>
          <a:lstStyle/>
          <a:p>
            <a:pPr indent="-114300" lvl="0" marL="0" marR="0" rtl="0" algn="l">
              <a:lnSpc>
                <a:spcPct val="150000"/>
              </a:lnSpc>
              <a:spcBef>
                <a:spcPts val="0"/>
              </a:spcBef>
              <a:spcAft>
                <a:spcPts val="0"/>
              </a:spcAft>
              <a:buClr>
                <a:schemeClr val="dk1"/>
              </a:buClr>
              <a:buSzPts val="1800"/>
              <a:buFont typeface="Corbel"/>
              <a:buAutoNum type="arabicPeriod"/>
            </a:pPr>
            <a:r>
              <a:rPr b="1" lang="en-US" sz="1800">
                <a:solidFill>
                  <a:schemeClr val="dk1"/>
                </a:solidFill>
                <a:latin typeface="Arial"/>
                <a:ea typeface="Arial"/>
                <a:cs typeface="Arial"/>
                <a:sym typeface="Arial"/>
              </a:rPr>
              <a:t>Streamline </a:t>
            </a:r>
            <a:r>
              <a:rPr b="1" lang="en-US" sz="1800">
                <a:solidFill>
                  <a:schemeClr val="dk1"/>
                </a:solidFill>
              </a:rPr>
              <a:t>Trade</a:t>
            </a:r>
            <a:r>
              <a:rPr b="1" lang="en-US" sz="1800">
                <a:solidFill>
                  <a:schemeClr val="dk1"/>
                </a:solidFill>
                <a:latin typeface="Arial"/>
                <a:ea typeface="Arial"/>
                <a:cs typeface="Arial"/>
                <a:sym typeface="Arial"/>
              </a:rPr>
              <a:t> Processing:</a:t>
            </a:r>
            <a:r>
              <a:rPr lang="en-US" sz="1800">
                <a:solidFill>
                  <a:schemeClr val="dk1"/>
                </a:solidFill>
                <a:latin typeface="Arial"/>
                <a:ea typeface="Arial"/>
                <a:cs typeface="Arial"/>
                <a:sym typeface="Arial"/>
              </a:rPr>
              <a:t> Automate the </a:t>
            </a:r>
            <a:r>
              <a:rPr lang="en-US" sz="1800">
                <a:solidFill>
                  <a:schemeClr val="dk1"/>
                </a:solidFill>
              </a:rPr>
              <a:t>issuance</a:t>
            </a:r>
            <a:r>
              <a:rPr lang="en-US" sz="1800">
                <a:solidFill>
                  <a:schemeClr val="dk1"/>
                </a:solidFill>
                <a:latin typeface="Arial"/>
                <a:ea typeface="Arial"/>
                <a:cs typeface="Arial"/>
                <a:sym typeface="Arial"/>
              </a:rPr>
              <a:t> o</a:t>
            </a:r>
            <a:r>
              <a:rPr lang="en-US" sz="1800">
                <a:solidFill>
                  <a:schemeClr val="dk1"/>
                </a:solidFill>
              </a:rPr>
              <a:t>f</a:t>
            </a:r>
            <a:r>
              <a:rPr lang="en-US" sz="1800">
                <a:solidFill>
                  <a:schemeClr val="dk1"/>
                </a:solidFill>
                <a:latin typeface="Arial"/>
                <a:ea typeface="Arial"/>
                <a:cs typeface="Arial"/>
                <a:sym typeface="Arial"/>
              </a:rPr>
              <a:t> </a:t>
            </a:r>
            <a:r>
              <a:rPr lang="en-US" sz="1800">
                <a:solidFill>
                  <a:schemeClr val="dk1"/>
                </a:solidFill>
              </a:rPr>
              <a:t>letter of credit</a:t>
            </a:r>
            <a:r>
              <a:rPr lang="en-US" sz="1800">
                <a:solidFill>
                  <a:schemeClr val="dk1"/>
                </a:solidFill>
                <a:latin typeface="Arial"/>
                <a:ea typeface="Arial"/>
                <a:cs typeface="Arial"/>
                <a:sym typeface="Arial"/>
              </a:rPr>
              <a:t>, </a:t>
            </a:r>
            <a:r>
              <a:rPr lang="en-US" sz="1800">
                <a:solidFill>
                  <a:schemeClr val="dk1"/>
                </a:solidFill>
              </a:rPr>
              <a:t>amendment, staging</a:t>
            </a:r>
            <a:r>
              <a:rPr lang="en-US" sz="1800">
                <a:solidFill>
                  <a:schemeClr val="dk1"/>
                </a:solidFill>
                <a:latin typeface="Arial"/>
                <a:ea typeface="Arial"/>
                <a:cs typeface="Arial"/>
                <a:sym typeface="Arial"/>
              </a:rPr>
              <a:t>, and </a:t>
            </a:r>
            <a:r>
              <a:rPr lang="en-US" sz="1800">
                <a:solidFill>
                  <a:schemeClr val="dk1"/>
                </a:solidFill>
              </a:rPr>
              <a:t>payment</a:t>
            </a:r>
            <a:r>
              <a:rPr lang="en-US" sz="1800">
                <a:solidFill>
                  <a:schemeClr val="dk1"/>
                </a:solidFill>
                <a:latin typeface="Arial"/>
                <a:ea typeface="Arial"/>
                <a:cs typeface="Arial"/>
                <a:sym typeface="Arial"/>
              </a:rPr>
              <a:t> processes to reduce the time required for each stage.</a:t>
            </a:r>
            <a:endParaRPr/>
          </a:p>
          <a:p>
            <a:pPr indent="-114300" lvl="0" marL="0" marR="0" rtl="0" algn="l">
              <a:lnSpc>
                <a:spcPct val="150000"/>
              </a:lnSpc>
              <a:spcBef>
                <a:spcPts val="0"/>
              </a:spcBef>
              <a:spcAft>
                <a:spcPts val="0"/>
              </a:spcAft>
              <a:buClr>
                <a:schemeClr val="dk1"/>
              </a:buClr>
              <a:buSzPts val="1800"/>
              <a:buFont typeface="Corbel"/>
              <a:buAutoNum type="arabicPeriod"/>
            </a:pPr>
            <a:r>
              <a:rPr b="1" lang="en-US" sz="1800">
                <a:solidFill>
                  <a:schemeClr val="dk1"/>
                </a:solidFill>
                <a:latin typeface="Arial"/>
                <a:ea typeface="Arial"/>
                <a:cs typeface="Arial"/>
                <a:sym typeface="Arial"/>
              </a:rPr>
              <a:t>Enhance Customer Experience:</a:t>
            </a:r>
            <a:r>
              <a:rPr lang="en-US" sz="1800">
                <a:solidFill>
                  <a:schemeClr val="dk1"/>
                </a:solidFill>
                <a:latin typeface="Arial"/>
                <a:ea typeface="Arial"/>
                <a:cs typeface="Arial"/>
                <a:sym typeface="Arial"/>
              </a:rPr>
              <a:t> Provide an easy-to-use online portal for customers to apply for </a:t>
            </a:r>
            <a:r>
              <a:rPr lang="en-US" sz="1800">
                <a:solidFill>
                  <a:schemeClr val="dk1"/>
                </a:solidFill>
              </a:rPr>
              <a:t>trade related processed</a:t>
            </a:r>
            <a:r>
              <a:rPr lang="en-US" sz="1800">
                <a:solidFill>
                  <a:schemeClr val="dk1"/>
                </a:solidFill>
                <a:latin typeface="Arial"/>
                <a:ea typeface="Arial"/>
                <a:cs typeface="Arial"/>
                <a:sym typeface="Arial"/>
              </a:rPr>
              <a:t>, check their application status, and manage their accounts.</a:t>
            </a:r>
            <a:endParaRPr/>
          </a:p>
          <a:p>
            <a:pPr indent="-114300" lvl="0" marL="0" marR="0" rtl="0" algn="l">
              <a:lnSpc>
                <a:spcPct val="150000"/>
              </a:lnSpc>
              <a:spcBef>
                <a:spcPts val="0"/>
              </a:spcBef>
              <a:spcAft>
                <a:spcPts val="0"/>
              </a:spcAft>
              <a:buClr>
                <a:schemeClr val="dk1"/>
              </a:buClr>
              <a:buSzPts val="1800"/>
              <a:buFont typeface="Corbel"/>
              <a:buAutoNum type="arabicPeriod"/>
            </a:pPr>
            <a:r>
              <a:rPr b="1" lang="en-US" sz="1800">
                <a:solidFill>
                  <a:schemeClr val="dk1"/>
                </a:solidFill>
                <a:latin typeface="Arial"/>
                <a:ea typeface="Arial"/>
                <a:cs typeface="Arial"/>
                <a:sym typeface="Arial"/>
              </a:rPr>
              <a:t>Improve Data Management:</a:t>
            </a:r>
            <a:r>
              <a:rPr lang="en-US" sz="1800">
                <a:solidFill>
                  <a:schemeClr val="dk1"/>
                </a:solidFill>
                <a:latin typeface="Arial"/>
                <a:ea typeface="Arial"/>
                <a:cs typeface="Arial"/>
                <a:sym typeface="Arial"/>
              </a:rPr>
              <a:t> Ensure accurate and secure storage of data, including customer information, </a:t>
            </a:r>
            <a:r>
              <a:rPr lang="en-US" sz="1800">
                <a:solidFill>
                  <a:schemeClr val="dk1"/>
                </a:solidFill>
              </a:rPr>
              <a:t>import/export</a:t>
            </a:r>
            <a:r>
              <a:rPr lang="en-US" sz="1800">
                <a:solidFill>
                  <a:schemeClr val="dk1"/>
                </a:solidFill>
                <a:latin typeface="Arial"/>
                <a:ea typeface="Arial"/>
                <a:cs typeface="Arial"/>
                <a:sym typeface="Arial"/>
              </a:rPr>
              <a:t> details, and payment history.</a:t>
            </a:r>
            <a:endParaRPr/>
          </a:p>
          <a:p>
            <a:pPr indent="-114300" lvl="0" marL="0" marR="0" rtl="0" algn="l">
              <a:lnSpc>
                <a:spcPct val="150000"/>
              </a:lnSpc>
              <a:spcBef>
                <a:spcPts val="0"/>
              </a:spcBef>
              <a:spcAft>
                <a:spcPts val="0"/>
              </a:spcAft>
              <a:buClr>
                <a:schemeClr val="dk1"/>
              </a:buClr>
              <a:buSzPts val="1800"/>
              <a:buFont typeface="Corbel"/>
              <a:buAutoNum type="arabicPeriod"/>
            </a:pPr>
            <a:r>
              <a:rPr b="1" lang="en-US" sz="1800">
                <a:solidFill>
                  <a:schemeClr val="dk1"/>
                </a:solidFill>
                <a:latin typeface="Arial"/>
                <a:ea typeface="Arial"/>
                <a:cs typeface="Arial"/>
                <a:sym typeface="Arial"/>
              </a:rPr>
              <a:t>Compliance and Reporting:</a:t>
            </a:r>
            <a:r>
              <a:rPr lang="en-US" sz="1800">
                <a:solidFill>
                  <a:schemeClr val="dk1"/>
                </a:solidFill>
                <a:latin typeface="Arial"/>
                <a:ea typeface="Arial"/>
                <a:cs typeface="Arial"/>
                <a:sym typeface="Arial"/>
              </a:rPr>
              <a:t> Ensure the system complies with relevant financial regulations and can generate necessary reports for regulatory bodies.</a:t>
            </a:r>
            <a:endParaRPr/>
          </a:p>
          <a:p>
            <a:pPr indent="-114300" lvl="0" marL="0" marR="0" rtl="0" algn="l">
              <a:lnSpc>
                <a:spcPct val="150000"/>
              </a:lnSpc>
              <a:spcBef>
                <a:spcPts val="0"/>
              </a:spcBef>
              <a:spcAft>
                <a:spcPts val="0"/>
              </a:spcAft>
              <a:buClr>
                <a:schemeClr val="dk1"/>
              </a:buClr>
              <a:buSzPts val="1800"/>
              <a:buFont typeface="Corbel"/>
              <a:buAutoNum type="arabicPeriod"/>
            </a:pPr>
            <a:r>
              <a:rPr b="1" lang="en-US" sz="1800">
                <a:solidFill>
                  <a:schemeClr val="dk1"/>
                </a:solidFill>
                <a:latin typeface="Arial"/>
                <a:ea typeface="Arial"/>
                <a:cs typeface="Arial"/>
                <a:sym typeface="Arial"/>
              </a:rPr>
              <a:t>Risk Management:</a:t>
            </a:r>
            <a:r>
              <a:rPr lang="en-US" sz="1800">
                <a:solidFill>
                  <a:schemeClr val="dk1"/>
                </a:solidFill>
                <a:latin typeface="Arial"/>
                <a:ea typeface="Arial"/>
                <a:cs typeface="Arial"/>
                <a:sym typeface="Arial"/>
              </a:rPr>
              <a:t> Implement features to assess the worthiness of applicants by booking the limit and manage the risks associated with lending.</a:t>
            </a:r>
            <a:endParaRPr sz="1800">
              <a:solidFill>
                <a:schemeClr val="dk1"/>
              </a:solidFill>
              <a:latin typeface="Arial"/>
              <a:ea typeface="Arial"/>
              <a:cs typeface="Arial"/>
              <a:sym typeface="Arial"/>
            </a:endParaRPr>
          </a:p>
        </p:txBody>
      </p:sp>
      <p:sp>
        <p:nvSpPr>
          <p:cNvPr id="167" name="Google Shape;167;p4"/>
          <p:cNvSpPr/>
          <p:nvPr/>
        </p:nvSpPr>
        <p:spPr>
          <a:xfrm>
            <a:off x="9163512" y="71366"/>
            <a:ext cx="286084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orbel"/>
                <a:ea typeface="Corbel"/>
                <a:cs typeface="Corbel"/>
                <a:sym typeface="Corbel"/>
              </a:rPr>
              <a:t>Loan Management System</a:t>
            </a:r>
            <a:endParaRPr sz="1800">
              <a:solidFill>
                <a:schemeClr val="dk1"/>
              </a:solidFill>
              <a:latin typeface="Corbel"/>
              <a:ea typeface="Corbel"/>
              <a:cs typeface="Corbel"/>
              <a:sym typeface="Corbe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5"/>
          <p:cNvSpPr txBox="1"/>
          <p:nvPr/>
        </p:nvSpPr>
        <p:spPr>
          <a:xfrm>
            <a:off x="1367264" y="2147956"/>
            <a:ext cx="10625700" cy="3786600"/>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2400"/>
              <a:buFont typeface="Noto Sans Symbols"/>
              <a:buChar char="⮚"/>
            </a:pPr>
            <a:r>
              <a:rPr lang="en-US" sz="2400">
                <a:solidFill>
                  <a:schemeClr val="dk1"/>
                </a:solidFill>
                <a:latin typeface="Corbel"/>
                <a:ea typeface="Corbel"/>
                <a:cs typeface="Corbel"/>
                <a:sym typeface="Corbel"/>
              </a:rPr>
              <a:t>Reduction in  processing time.</a:t>
            </a:r>
            <a:endParaRPr/>
          </a:p>
          <a:p>
            <a:pPr indent="-342900" lvl="0" marL="342900" marR="0" rtl="0" algn="l">
              <a:spcBef>
                <a:spcPts val="0"/>
              </a:spcBef>
              <a:spcAft>
                <a:spcPts val="0"/>
              </a:spcAft>
              <a:buClr>
                <a:schemeClr val="dk1"/>
              </a:buClr>
              <a:buSzPts val="2400"/>
              <a:buFont typeface="Noto Sans Symbols"/>
              <a:buChar char="⮚"/>
            </a:pPr>
            <a:r>
              <a:rPr lang="en-US" sz="2400">
                <a:solidFill>
                  <a:schemeClr val="dk1"/>
                </a:solidFill>
                <a:latin typeface="Corbel"/>
                <a:ea typeface="Corbel"/>
                <a:cs typeface="Corbel"/>
                <a:sym typeface="Corbel"/>
              </a:rPr>
              <a:t>Increased customer satisfaction and reduced complaints.</a:t>
            </a:r>
            <a:endParaRPr/>
          </a:p>
          <a:p>
            <a:pPr indent="-342900" lvl="0" marL="342900" marR="0" rtl="0" algn="l">
              <a:spcBef>
                <a:spcPts val="0"/>
              </a:spcBef>
              <a:spcAft>
                <a:spcPts val="0"/>
              </a:spcAft>
              <a:buClr>
                <a:schemeClr val="dk1"/>
              </a:buClr>
              <a:buSzPts val="2400"/>
              <a:buFont typeface="Noto Sans Symbols"/>
              <a:buChar char="⮚"/>
            </a:pPr>
            <a:r>
              <a:rPr lang="en-US" sz="2400">
                <a:solidFill>
                  <a:schemeClr val="dk1"/>
                </a:solidFill>
                <a:latin typeface="Corbel"/>
                <a:ea typeface="Corbel"/>
                <a:cs typeface="Corbel"/>
                <a:sym typeface="Corbel"/>
              </a:rPr>
              <a:t>Accurate and timely issuance and payments under letter of credit .</a:t>
            </a:r>
            <a:endParaRPr/>
          </a:p>
          <a:p>
            <a:pPr indent="-342900" lvl="0" marL="342900" marR="0" rtl="0" algn="l">
              <a:spcBef>
                <a:spcPts val="0"/>
              </a:spcBef>
              <a:spcAft>
                <a:spcPts val="0"/>
              </a:spcAft>
              <a:buClr>
                <a:schemeClr val="dk1"/>
              </a:buClr>
              <a:buSzPts val="2400"/>
              <a:buFont typeface="Noto Sans Symbols"/>
              <a:buChar char="⮚"/>
            </a:pPr>
            <a:r>
              <a:rPr lang="en-US" sz="2400">
                <a:solidFill>
                  <a:schemeClr val="dk1"/>
                </a:solidFill>
                <a:latin typeface="Corbel"/>
                <a:ea typeface="Corbel"/>
                <a:cs typeface="Corbel"/>
                <a:sym typeface="Corbel"/>
              </a:rPr>
              <a:t>Compliance with all relevant financial regulations.</a:t>
            </a:r>
            <a:endParaRPr/>
          </a:p>
          <a:p>
            <a:pPr indent="-342900" lvl="0" marL="342900" marR="0" rtl="0" algn="l">
              <a:spcBef>
                <a:spcPts val="0"/>
              </a:spcBef>
              <a:spcAft>
                <a:spcPts val="0"/>
              </a:spcAft>
              <a:buClr>
                <a:schemeClr val="dk1"/>
              </a:buClr>
              <a:buSzPts val="2400"/>
              <a:buFont typeface="Noto Sans Symbols"/>
              <a:buChar char="⮚"/>
            </a:pPr>
            <a:r>
              <a:rPr lang="en-US" sz="2400">
                <a:solidFill>
                  <a:schemeClr val="dk1"/>
                </a:solidFill>
                <a:latin typeface="Corbel"/>
                <a:ea typeface="Corbel"/>
                <a:cs typeface="Corbel"/>
                <a:sym typeface="Corbel"/>
              </a:rPr>
              <a:t>Secure handling and storage of customer data.</a:t>
            </a:r>
            <a:endParaRPr/>
          </a:p>
          <a:p>
            <a:pPr indent="-190500" lvl="0" marL="342900" marR="0" rtl="0" algn="l">
              <a:spcBef>
                <a:spcPts val="0"/>
              </a:spcBef>
              <a:spcAft>
                <a:spcPts val="0"/>
              </a:spcAft>
              <a:buClr>
                <a:schemeClr val="dk1"/>
              </a:buClr>
              <a:buSzPts val="2400"/>
              <a:buFont typeface="Noto Sans Symbols"/>
              <a:buNone/>
            </a:pPr>
            <a:r>
              <a:t/>
            </a:r>
            <a:endParaRPr sz="2400">
              <a:solidFill>
                <a:schemeClr val="dk1"/>
              </a:solidFill>
              <a:latin typeface="Corbel"/>
              <a:ea typeface="Corbel"/>
              <a:cs typeface="Corbel"/>
              <a:sym typeface="Corbel"/>
            </a:endParaRPr>
          </a:p>
          <a:p>
            <a:pPr indent="0" lvl="0" marL="0" marR="0" rtl="0" algn="l">
              <a:spcBef>
                <a:spcPts val="0"/>
              </a:spcBef>
              <a:spcAft>
                <a:spcPts val="0"/>
              </a:spcAft>
              <a:buNone/>
            </a:pPr>
            <a:r>
              <a:rPr lang="en-US" sz="2400">
                <a:solidFill>
                  <a:schemeClr val="dk1"/>
                </a:solidFill>
                <a:latin typeface="Corbel"/>
                <a:ea typeface="Corbel"/>
                <a:cs typeface="Corbel"/>
                <a:sym typeface="Corbel"/>
              </a:rPr>
              <a:t>By addressing these points, the Trade Works System will provide significant value to financial institutions, enhancing their operational efficiency and improving the overall customer experience.</a:t>
            </a:r>
            <a:endParaRPr/>
          </a:p>
          <a:p>
            <a:pPr indent="0" lvl="0" marL="0" marR="0" rtl="0" algn="l">
              <a:spcBef>
                <a:spcPts val="0"/>
              </a:spcBef>
              <a:spcAft>
                <a:spcPts val="0"/>
              </a:spcAft>
              <a:buNone/>
            </a:pPr>
            <a:r>
              <a:t/>
            </a:r>
            <a:endParaRPr sz="2400">
              <a:solidFill>
                <a:schemeClr val="dk1"/>
              </a:solidFill>
              <a:latin typeface="Corbel"/>
              <a:ea typeface="Corbel"/>
              <a:cs typeface="Corbel"/>
              <a:sym typeface="Corbel"/>
            </a:endParaRPr>
          </a:p>
        </p:txBody>
      </p:sp>
      <p:sp>
        <p:nvSpPr>
          <p:cNvPr id="173" name="Google Shape;173;p5"/>
          <p:cNvSpPr/>
          <p:nvPr/>
        </p:nvSpPr>
        <p:spPr>
          <a:xfrm>
            <a:off x="1367264" y="1155032"/>
            <a:ext cx="4379018"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4000">
                <a:solidFill>
                  <a:schemeClr val="dk1"/>
                </a:solidFill>
                <a:latin typeface="Corbel"/>
                <a:ea typeface="Corbel"/>
                <a:cs typeface="Corbel"/>
                <a:sym typeface="Corbel"/>
              </a:rPr>
              <a:t>Success Criteria:</a:t>
            </a:r>
            <a:endParaRPr sz="4000">
              <a:solidFill>
                <a:schemeClr val="dk1"/>
              </a:solidFill>
              <a:latin typeface="Corbel"/>
              <a:ea typeface="Corbel"/>
              <a:cs typeface="Corbel"/>
              <a:sym typeface="Corbe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6"/>
          <p:cNvSpPr/>
          <p:nvPr/>
        </p:nvSpPr>
        <p:spPr>
          <a:xfrm>
            <a:off x="1584959" y="1661710"/>
            <a:ext cx="10475495" cy="490271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600">
                <a:solidFill>
                  <a:schemeClr val="dk1"/>
                </a:solidFill>
                <a:latin typeface="Arial"/>
                <a:ea typeface="Arial"/>
                <a:cs typeface="Arial"/>
                <a:sym typeface="Arial"/>
              </a:rPr>
              <a:t>A waterfall model is very old and traditional model in IT industries. It is a progressive implementation of the projects which is divided into different phrases of SDLC. Business Analyst will verify if the product is delivered as per the requirements, and it is meeting the business need. </a:t>
            </a:r>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b="1" lang="en-US" sz="1600">
                <a:solidFill>
                  <a:schemeClr val="dk1"/>
                </a:solidFill>
                <a:latin typeface="Arial"/>
                <a:ea typeface="Arial"/>
                <a:cs typeface="Arial"/>
                <a:sym typeface="Arial"/>
              </a:rPr>
              <a:t>Stages in Waterfall Model are as follows:</a:t>
            </a:r>
            <a:endParaRPr sz="1600">
              <a:solidFill>
                <a:schemeClr val="dk1"/>
              </a:solidFill>
              <a:latin typeface="Arial"/>
              <a:ea typeface="Arial"/>
              <a:cs typeface="Arial"/>
              <a:sym typeface="Arial"/>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b="1" lang="en-US" sz="1600">
                <a:solidFill>
                  <a:schemeClr val="dk1"/>
                </a:solidFill>
                <a:latin typeface="Arial"/>
                <a:ea typeface="Arial"/>
                <a:cs typeface="Arial"/>
                <a:sym typeface="Arial"/>
              </a:rPr>
              <a:t>1) Requirement Gathering and Analysis: </a:t>
            </a:r>
            <a:r>
              <a:rPr lang="en-US" sz="1600">
                <a:solidFill>
                  <a:schemeClr val="dk1"/>
                </a:solidFill>
                <a:latin typeface="Arial"/>
                <a:ea typeface="Arial"/>
                <a:cs typeface="Arial"/>
                <a:sym typeface="Arial"/>
              </a:rPr>
              <a:t>This is the initial stage of the project where As a BA I’ll be responsible for preparing BRD document (Business Requirement Document)</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Artifacts: Functional Specification Document, Business Requirement Document</a:t>
            </a:r>
            <a:endParaRPr sz="1600">
              <a:solidFill>
                <a:schemeClr val="dk1"/>
              </a:solidFill>
              <a:latin typeface="Arial"/>
              <a:ea typeface="Arial"/>
              <a:cs typeface="Arial"/>
              <a:sym typeface="Arial"/>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b="1" lang="en-US" sz="1600">
                <a:solidFill>
                  <a:schemeClr val="dk1"/>
                </a:solidFill>
                <a:latin typeface="Arial"/>
                <a:ea typeface="Arial"/>
                <a:cs typeface="Arial"/>
                <a:sym typeface="Arial"/>
              </a:rPr>
              <a:t>2) Designing:</a:t>
            </a:r>
            <a:r>
              <a:rPr lang="en-US" sz="1600">
                <a:solidFill>
                  <a:schemeClr val="dk1"/>
                </a:solidFill>
                <a:latin typeface="Arial"/>
                <a:ea typeface="Arial"/>
                <a:cs typeface="Arial"/>
                <a:sym typeface="Arial"/>
              </a:rPr>
              <a:t> In this phase the architect will start designing the system based on the Business analyst inputs and requirement documents. I, as a BA will help him to clear the doubts about the requirements.</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Artifacts: Design Documents, UML diagrams get ready in this phase.</a:t>
            </a:r>
            <a:endParaRPr sz="1600">
              <a:solidFill>
                <a:schemeClr val="dk1"/>
              </a:solidFill>
              <a:latin typeface="Arial"/>
              <a:ea typeface="Arial"/>
              <a:cs typeface="Arial"/>
              <a:sym typeface="Arial"/>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b="1" lang="en-US" sz="1600">
                <a:solidFill>
                  <a:schemeClr val="dk1"/>
                </a:solidFill>
                <a:latin typeface="Arial"/>
                <a:ea typeface="Arial"/>
                <a:cs typeface="Arial"/>
                <a:sym typeface="Arial"/>
              </a:rPr>
              <a:t>3) Coding: </a:t>
            </a:r>
            <a:r>
              <a:rPr lang="en-US" sz="1600">
                <a:solidFill>
                  <a:schemeClr val="dk1"/>
                </a:solidFill>
                <a:latin typeface="Arial"/>
                <a:ea typeface="Arial"/>
                <a:cs typeface="Arial"/>
                <a:sym typeface="Arial"/>
              </a:rPr>
              <a:t> This phase is quite lengthy as the core development starts in this phase. Developer starts product development based on the requirement document prepared by me. Developer may ask questions to me regarding the requirement, and I need to answer the questions as and when required.</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Artifacts: Code</a:t>
            </a:r>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p:txBody>
      </p:sp>
      <p:sp>
        <p:nvSpPr>
          <p:cNvPr id="179" name="Google Shape;179;p6"/>
          <p:cNvSpPr txBox="1"/>
          <p:nvPr/>
        </p:nvSpPr>
        <p:spPr>
          <a:xfrm>
            <a:off x="1584960" y="750770"/>
            <a:ext cx="6758517"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4000">
                <a:solidFill>
                  <a:schemeClr val="dk1"/>
                </a:solidFill>
                <a:latin typeface="Corbel"/>
                <a:ea typeface="Corbel"/>
                <a:cs typeface="Corbel"/>
                <a:sym typeface="Corbel"/>
              </a:rPr>
              <a:t>METHODOLOGY: WATERFALL</a:t>
            </a:r>
            <a:endParaRPr sz="4000">
              <a:solidFill>
                <a:schemeClr val="dk1"/>
              </a:solidFill>
              <a:latin typeface="Corbel"/>
              <a:ea typeface="Corbel"/>
              <a:cs typeface="Corbel"/>
              <a:sym typeface="Corbe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7"/>
          <p:cNvSpPr/>
          <p:nvPr/>
        </p:nvSpPr>
        <p:spPr>
          <a:xfrm>
            <a:off x="2054816" y="1223758"/>
            <a:ext cx="9243461" cy="427809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chemeClr val="dk1"/>
                </a:solidFill>
                <a:latin typeface="Arial"/>
                <a:ea typeface="Arial"/>
                <a:cs typeface="Arial"/>
                <a:sym typeface="Arial"/>
              </a:rPr>
              <a:t>4) Testing:</a:t>
            </a:r>
            <a:r>
              <a:rPr lang="en-US" sz="1600">
                <a:solidFill>
                  <a:schemeClr val="dk1"/>
                </a:solidFill>
                <a:latin typeface="Arial"/>
                <a:ea typeface="Arial"/>
                <a:cs typeface="Arial"/>
                <a:sym typeface="Arial"/>
              </a:rPr>
              <a:t> After coding, the testing phase will start, in this phase I as a BA need to help the testing team to understand the requirements so that they will build proper functional test cases. I have  to review whether the test cases covering the whole functionality.</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Artifacts: Test Cases and test results.</a:t>
            </a:r>
            <a:endParaRPr sz="1600">
              <a:solidFill>
                <a:schemeClr val="dk1"/>
              </a:solidFill>
              <a:latin typeface="Arial"/>
              <a:ea typeface="Arial"/>
              <a:cs typeface="Arial"/>
              <a:sym typeface="Arial"/>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b="1" lang="en-US" sz="1600">
                <a:solidFill>
                  <a:schemeClr val="dk1"/>
                </a:solidFill>
                <a:latin typeface="Arial"/>
                <a:ea typeface="Arial"/>
                <a:cs typeface="Arial"/>
                <a:sym typeface="Arial"/>
              </a:rPr>
              <a:t>5) Deployment:   </a:t>
            </a:r>
            <a:endParaRPr/>
          </a:p>
          <a:p>
            <a:pPr indent="0" lvl="0" marL="0" marR="0" rtl="0" algn="l">
              <a:spcBef>
                <a:spcPts val="0"/>
              </a:spcBef>
              <a:spcAft>
                <a:spcPts val="0"/>
              </a:spcAft>
              <a:buNone/>
            </a:pPr>
            <a:r>
              <a:rPr lang="en-US" sz="1600">
                <a:solidFill>
                  <a:schemeClr val="dk1"/>
                </a:solidFill>
                <a:latin typeface="Arial"/>
                <a:ea typeface="Arial"/>
                <a:cs typeface="Arial"/>
                <a:sym typeface="Arial"/>
              </a:rPr>
              <a:t>Once the code is developed and tested, it is ready to deploy in the production environment. I as BA will verify the product is delivered as per the requirements and it is meeting the business needs.</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Artifacts: Implementation Review document.</a:t>
            </a:r>
            <a:endParaRPr sz="1600">
              <a:solidFill>
                <a:schemeClr val="dk1"/>
              </a:solidFill>
              <a:latin typeface="Arial"/>
              <a:ea typeface="Arial"/>
              <a:cs typeface="Arial"/>
              <a:sym typeface="Arial"/>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6) </a:t>
            </a:r>
            <a:r>
              <a:rPr b="1" lang="en-US" sz="1600">
                <a:solidFill>
                  <a:schemeClr val="dk1"/>
                </a:solidFill>
                <a:latin typeface="Arial"/>
                <a:ea typeface="Arial"/>
                <a:cs typeface="Arial"/>
                <a:sym typeface="Arial"/>
              </a:rPr>
              <a:t>Maintenance:</a:t>
            </a:r>
            <a:endParaRPr/>
          </a:p>
          <a:p>
            <a:pPr indent="0" lvl="0" marL="0" marR="0" rtl="0" algn="l">
              <a:spcBef>
                <a:spcPts val="0"/>
              </a:spcBef>
              <a:spcAft>
                <a:spcPts val="0"/>
              </a:spcAft>
              <a:buNone/>
            </a:pPr>
            <a:r>
              <a:rPr lang="en-US" sz="1600">
                <a:solidFill>
                  <a:schemeClr val="dk1"/>
                </a:solidFill>
                <a:latin typeface="Arial"/>
                <a:ea typeface="Arial"/>
                <a:cs typeface="Arial"/>
                <a:sym typeface="Arial"/>
              </a:rPr>
              <a:t>Once the implementation is done the team has to give support by installing patches, Handling change requests etc.</a:t>
            </a:r>
            <a:endParaRPr/>
          </a:p>
          <a:p>
            <a:pPr indent="0" lvl="0" marL="0" marR="0" rtl="0" algn="l">
              <a:spcBef>
                <a:spcPts val="0"/>
              </a:spcBef>
              <a:spcAft>
                <a:spcPts val="0"/>
              </a:spcAft>
              <a:buNone/>
            </a:pPr>
            <a:r>
              <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Here I am the person who knows every </a:t>
            </a:r>
            <a:r>
              <a:rPr lang="en-US" sz="1600">
                <a:solidFill>
                  <a:schemeClr val="dk1"/>
                </a:solidFill>
              </a:rPr>
              <a:t>in and out</a:t>
            </a:r>
            <a:r>
              <a:rPr lang="en-US" sz="1600">
                <a:solidFill>
                  <a:schemeClr val="dk1"/>
                </a:solidFill>
                <a:latin typeface="Arial"/>
                <a:ea typeface="Arial"/>
                <a:cs typeface="Arial"/>
                <a:sym typeface="Arial"/>
              </a:rPr>
              <a:t> of the project. So, every change request has to be reviewed by me and based on my inputs and reports the team will respond.</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en-US" sz="1600">
                <a:solidFill>
                  <a:schemeClr val="dk1"/>
                </a:solidFill>
                <a:latin typeface="Arial"/>
                <a:ea typeface="Arial"/>
                <a:cs typeface="Arial"/>
                <a:sym typeface="Arial"/>
              </a:rPr>
              <a:t>Artifacts: User Satisfaction review and change request review</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8"/>
          <p:cNvSpPr txBox="1"/>
          <p:nvPr>
            <p:ph type="title"/>
          </p:nvPr>
        </p:nvSpPr>
        <p:spPr>
          <a:xfrm>
            <a:off x="1484311" y="685800"/>
            <a:ext cx="2481297" cy="632861"/>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Arial"/>
              <a:buNone/>
            </a:pPr>
            <a:r>
              <a:rPr lang="en-US">
                <a:latin typeface="Arial"/>
                <a:ea typeface="Arial"/>
                <a:cs typeface="Arial"/>
                <a:sym typeface="Arial"/>
              </a:rPr>
              <a:t>Resources</a:t>
            </a:r>
            <a:endParaRPr/>
          </a:p>
        </p:txBody>
      </p:sp>
      <p:sp>
        <p:nvSpPr>
          <p:cNvPr id="190" name="Google Shape;190;p8"/>
          <p:cNvSpPr txBox="1"/>
          <p:nvPr/>
        </p:nvSpPr>
        <p:spPr>
          <a:xfrm>
            <a:off x="1725688" y="1636682"/>
            <a:ext cx="8829506" cy="45900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186C3"/>
              </a:buClr>
              <a:buSzPts val="2610"/>
              <a:buFont typeface="Arial"/>
              <a:buNone/>
            </a:pPr>
            <a:r>
              <a:rPr b="1" lang="en-US" sz="1800" cap="none">
                <a:solidFill>
                  <a:schemeClr val="dk1"/>
                </a:solidFill>
                <a:latin typeface="Arial"/>
                <a:ea typeface="Arial"/>
                <a:cs typeface="Arial"/>
                <a:sym typeface="Arial"/>
              </a:rPr>
              <a:t>Budget</a:t>
            </a:r>
            <a:endParaRPr sz="1800" cap="none">
              <a:solidFill>
                <a:schemeClr val="dk1"/>
              </a:solidFill>
              <a:latin typeface="Arial"/>
              <a:ea typeface="Arial"/>
              <a:cs typeface="Arial"/>
              <a:sym typeface="Arial"/>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Amount assigned to the project: 2 Cr</a:t>
            </a:r>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Costs estimated: 1.6 Cr</a:t>
            </a:r>
            <a:endParaRPr/>
          </a:p>
          <a:p>
            <a:pPr indent="-120015" lvl="0" marL="285750" marR="0" rtl="0" algn="l">
              <a:spcBef>
                <a:spcPts val="960"/>
              </a:spcBef>
              <a:spcAft>
                <a:spcPts val="0"/>
              </a:spcAft>
              <a:buClr>
                <a:srgbClr val="1186C3"/>
              </a:buClr>
              <a:buSzPts val="2610"/>
              <a:buFont typeface="Arial"/>
              <a:buNone/>
            </a:pPr>
            <a:r>
              <a:t/>
            </a:r>
            <a:endParaRPr sz="1800" cap="none">
              <a:solidFill>
                <a:schemeClr val="dk1"/>
              </a:solidFill>
              <a:latin typeface="Arial"/>
              <a:ea typeface="Arial"/>
              <a:cs typeface="Arial"/>
              <a:sym typeface="Arial"/>
            </a:endParaRPr>
          </a:p>
          <a:p>
            <a:pPr indent="0" lvl="0" marL="0" marR="0" rtl="0" algn="l">
              <a:spcBef>
                <a:spcPts val="960"/>
              </a:spcBef>
              <a:spcAft>
                <a:spcPts val="0"/>
              </a:spcAft>
              <a:buClr>
                <a:srgbClr val="1186C3"/>
              </a:buClr>
              <a:buSzPts val="2610"/>
              <a:buFont typeface="Arial"/>
              <a:buNone/>
            </a:pPr>
            <a:r>
              <a:rPr b="1" lang="en-US" sz="1800" cap="none">
                <a:solidFill>
                  <a:schemeClr val="dk1"/>
                </a:solidFill>
                <a:latin typeface="Arial"/>
                <a:ea typeface="Arial"/>
                <a:cs typeface="Arial"/>
                <a:sym typeface="Arial"/>
              </a:rPr>
              <a:t>Technology: </a:t>
            </a:r>
            <a:r>
              <a:rPr lang="en-US" sz="1800" cap="none">
                <a:solidFill>
                  <a:schemeClr val="dk1"/>
                </a:solidFill>
                <a:latin typeface="Arial"/>
                <a:ea typeface="Arial"/>
                <a:cs typeface="Arial"/>
                <a:sym typeface="Arial"/>
              </a:rPr>
              <a:t>We will use JAVA technology to build this </a:t>
            </a:r>
            <a:r>
              <a:rPr lang="en-US" sz="1800">
                <a:solidFill>
                  <a:schemeClr val="dk1"/>
                </a:solidFill>
              </a:rPr>
              <a:t>Trade works</a:t>
            </a:r>
            <a:r>
              <a:rPr lang="en-US" sz="1800" cap="none">
                <a:solidFill>
                  <a:schemeClr val="dk1"/>
                </a:solidFill>
                <a:latin typeface="Arial"/>
                <a:ea typeface="Arial"/>
                <a:cs typeface="Arial"/>
                <a:sym typeface="Arial"/>
              </a:rPr>
              <a:t> System with the help of software</a:t>
            </a:r>
            <a:r>
              <a:rPr lang="en-US" sz="1800">
                <a:solidFill>
                  <a:schemeClr val="dk1"/>
                </a:solidFill>
              </a:rPr>
              <a:t> </a:t>
            </a:r>
            <a:r>
              <a:rPr lang="en-US" sz="1800" cap="none">
                <a:solidFill>
                  <a:schemeClr val="dk1"/>
                </a:solidFill>
                <a:latin typeface="Arial"/>
                <a:ea typeface="Arial"/>
                <a:cs typeface="Arial"/>
                <a:sym typeface="Arial"/>
              </a:rPr>
              <a:t>development team.</a:t>
            </a:r>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Web server: Apache, Tomcat</a:t>
            </a:r>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Database server: MySQL</a:t>
            </a:r>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Programming Language: JAVA</a:t>
            </a:r>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Content Management System: WordPress, Drupal, Magento</a:t>
            </a:r>
            <a:endParaRPr sz="1800" cap="none">
              <a:solidFill>
                <a:schemeClr val="dk1"/>
              </a:solidFill>
              <a:latin typeface="Arial"/>
              <a:ea typeface="Arial"/>
              <a:cs typeface="Arial"/>
              <a:sym typeface="Arial"/>
            </a:endParaRPr>
          </a:p>
          <a:p>
            <a:pPr indent="-285750" lvl="0" marL="285750" marR="0" rtl="0" algn="l">
              <a:spcBef>
                <a:spcPts val="960"/>
              </a:spcBef>
              <a:spcAft>
                <a:spcPts val="0"/>
              </a:spcAft>
              <a:buClr>
                <a:srgbClr val="1186C3"/>
              </a:buClr>
              <a:buSzPts val="2610"/>
              <a:buFont typeface="Arial"/>
              <a:buChar char="•"/>
            </a:pPr>
            <a:r>
              <a:rPr lang="en-US" sz="1800" cap="none">
                <a:solidFill>
                  <a:schemeClr val="dk1"/>
                </a:solidFill>
                <a:latin typeface="Arial"/>
                <a:ea typeface="Arial"/>
                <a:cs typeface="Arial"/>
                <a:sym typeface="Arial"/>
              </a:rPr>
              <a:t>	(Total estimated cost 30 lacs for the Technology)</a:t>
            </a:r>
            <a:endParaRPr sz="1800" cap="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9"/>
          <p:cNvSpPr txBox="1"/>
          <p:nvPr/>
        </p:nvSpPr>
        <p:spPr>
          <a:xfrm>
            <a:off x="1484311" y="685800"/>
            <a:ext cx="10931073" cy="556074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186C3"/>
              </a:buClr>
              <a:buSzPts val="2320"/>
              <a:buFont typeface="Arial"/>
              <a:buNone/>
            </a:pPr>
            <a:r>
              <a:rPr b="1" lang="en-US" sz="1600" u="sng" cap="none">
                <a:solidFill>
                  <a:schemeClr val="dk1"/>
                </a:solidFill>
                <a:latin typeface="Arial"/>
                <a:ea typeface="Arial"/>
                <a:cs typeface="Arial"/>
                <a:sym typeface="Arial"/>
              </a:rPr>
              <a:t>HARDWARE &amp; SOFTWARE REQUIREMENT </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The minimum requirements of hardware &amp; software for running the web application is as follow. </a:t>
            </a:r>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0" lvl="0" marL="0" marR="0" rtl="0" algn="l">
              <a:spcBef>
                <a:spcPts val="1000"/>
              </a:spcBef>
              <a:spcAft>
                <a:spcPts val="0"/>
              </a:spcAft>
              <a:buClr>
                <a:srgbClr val="1186C3"/>
              </a:buClr>
              <a:buSzPts val="2320"/>
              <a:buFont typeface="Arial"/>
              <a:buNone/>
            </a:pPr>
            <a:r>
              <a:rPr b="1" lang="en-US" sz="1600" u="sng" cap="none">
                <a:solidFill>
                  <a:schemeClr val="dk1"/>
                </a:solidFill>
                <a:latin typeface="Arial"/>
                <a:ea typeface="Arial"/>
                <a:cs typeface="Arial"/>
                <a:sym typeface="Arial"/>
              </a:rPr>
              <a:t>MINIMUM HARDWARE REQUIREMENT: (35lacs)</a:t>
            </a:r>
            <a:endParaRPr/>
          </a:p>
          <a:p>
            <a:pPr indent="-238759" lvl="0" marL="238759" marR="0" rtl="0" algn="l">
              <a:spcBef>
                <a:spcPts val="1000"/>
              </a:spcBef>
              <a:spcAft>
                <a:spcPts val="0"/>
              </a:spcAft>
              <a:buClr>
                <a:srgbClr val="1186C3"/>
              </a:buClr>
              <a:buSzPts val="1968"/>
              <a:buFont typeface="Arial"/>
              <a:buChar char="•"/>
            </a:pPr>
            <a:r>
              <a:rPr lang="en-US" sz="1600" cap="none">
                <a:solidFill>
                  <a:schemeClr val="dk1"/>
                </a:solidFill>
                <a:latin typeface="Arial"/>
                <a:ea typeface="Arial"/>
                <a:cs typeface="Arial"/>
                <a:sym typeface="Arial"/>
              </a:rPr>
              <a:t>Server Side </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Processor - 2.4GHz 8 core</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Hard Disk - 100 GB Free Space </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RAM - 32 GB </a:t>
            </a:r>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238759" lvl="0" marL="238759" marR="0" rtl="0" algn="l">
              <a:spcBef>
                <a:spcPts val="1000"/>
              </a:spcBef>
              <a:spcAft>
                <a:spcPts val="0"/>
              </a:spcAft>
              <a:buClr>
                <a:srgbClr val="1186C3"/>
              </a:buClr>
              <a:buSzPts val="1968"/>
              <a:buFont typeface="Arial"/>
              <a:buChar char="•"/>
            </a:pPr>
            <a:r>
              <a:rPr lang="en-US" sz="1600" cap="none">
                <a:solidFill>
                  <a:schemeClr val="dk1"/>
                </a:solidFill>
                <a:latin typeface="Arial"/>
                <a:ea typeface="Arial"/>
                <a:cs typeface="Arial"/>
                <a:sym typeface="Arial"/>
              </a:rPr>
              <a:t>Client Side </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Processor - 1.9GHz </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Hard Disk -  100 GB Free Space </a:t>
            </a:r>
            <a:endParaRPr/>
          </a:p>
          <a:p>
            <a:pPr indent="-285750" lvl="0" marL="285750" marR="0" rtl="0" algn="l">
              <a:spcBef>
                <a:spcPts val="1000"/>
              </a:spcBef>
              <a:spcAft>
                <a:spcPts val="0"/>
              </a:spcAft>
              <a:buClr>
                <a:srgbClr val="1186C3"/>
              </a:buClr>
              <a:buSzPts val="2320"/>
              <a:buFont typeface="Arial"/>
              <a:buChar char="•"/>
            </a:pPr>
            <a:r>
              <a:rPr lang="en-US" sz="1600" cap="none">
                <a:solidFill>
                  <a:schemeClr val="dk1"/>
                </a:solidFill>
                <a:latin typeface="Arial"/>
                <a:ea typeface="Arial"/>
                <a:cs typeface="Arial"/>
                <a:sym typeface="Arial"/>
              </a:rPr>
              <a:t>RAM - 8 GB</a:t>
            </a:r>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138430" lvl="0" marL="285750" marR="0" rtl="0" algn="l">
              <a:spcBef>
                <a:spcPts val="92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a:p>
            <a:pPr indent="-138430" lvl="0" marL="285750" marR="0" rtl="0" algn="l">
              <a:spcBef>
                <a:spcPts val="1000"/>
              </a:spcBef>
              <a:spcAft>
                <a:spcPts val="0"/>
              </a:spcAft>
              <a:buClr>
                <a:srgbClr val="1186C3"/>
              </a:buClr>
              <a:buSzPts val="2320"/>
              <a:buFont typeface="Arial"/>
              <a:buNone/>
            </a:pPr>
            <a:r>
              <a:t/>
            </a:r>
            <a:endParaRPr sz="1600" cap="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2024-07-15T14:19:30Z</dcterms:created>
  <dc:creator>Microsoft account</dc:creator>
</cp:coreProperties>
</file>