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7" d="100"/>
          <a:sy n="77" d="100"/>
        </p:scale>
        <p:origin x="-11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CRM Enhancement Project Proposal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Prepared by: </a:t>
            </a:r>
            <a:r>
              <a:rPr dirty="0" err="1" smtClean="0"/>
              <a:t>Sus</a:t>
            </a:r>
            <a:r>
              <a:rPr lang="en-US" dirty="0" err="1" smtClean="0"/>
              <a:t>mita</a:t>
            </a:r>
            <a:r>
              <a:rPr lang="en-US" dirty="0" smtClean="0"/>
              <a:t> Devi</a:t>
            </a:r>
            <a:r>
              <a:rPr dirty="0" smtClean="0"/>
              <a:t> </a:t>
            </a:r>
            <a:endParaRPr lang="en-US" dirty="0" smtClean="0"/>
          </a:p>
          <a:p>
            <a:r>
              <a:rPr dirty="0" smtClean="0"/>
              <a:t> </a:t>
            </a:r>
            <a:r>
              <a:rPr dirty="0"/>
              <a:t>Date: </a:t>
            </a:r>
            <a:r>
              <a:rPr lang="en-US" dirty="0" smtClean="0"/>
              <a:t>5</a:t>
            </a:r>
            <a:r>
              <a:rPr dirty="0" smtClean="0"/>
              <a:t>/0</a:t>
            </a:r>
            <a:r>
              <a:rPr lang="en-US" dirty="0" smtClean="0"/>
              <a:t>7</a:t>
            </a:r>
            <a:r>
              <a:rPr dirty="0" smtClean="0"/>
              <a:t>/2025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Situation / Problem /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RMs face issues related to</a:t>
            </a:r>
            <a:endParaRPr lang="en-US" dirty="0"/>
          </a:p>
          <a:p>
            <a:r>
              <a:rPr dirty="0" smtClean="0"/>
              <a:t>Delays </a:t>
            </a:r>
            <a:r>
              <a:rPr dirty="0"/>
              <a:t>in escalation visibility</a:t>
            </a:r>
          </a:p>
          <a:p>
            <a:r>
              <a:rPr dirty="0" smtClean="0"/>
              <a:t>Missed </a:t>
            </a:r>
            <a:r>
              <a:rPr dirty="0"/>
              <a:t>client follow-ups</a:t>
            </a:r>
          </a:p>
          <a:p>
            <a:r>
              <a:rPr dirty="0" smtClean="0"/>
              <a:t>Lack </a:t>
            </a:r>
            <a:r>
              <a:rPr dirty="0"/>
              <a:t>of contextual help for staff</a:t>
            </a:r>
          </a:p>
          <a:p>
            <a:r>
              <a:rPr dirty="0" smtClean="0"/>
              <a:t>No </a:t>
            </a:r>
            <a:r>
              <a:rPr dirty="0"/>
              <a:t>real-time client feedback loop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Statement (Goals)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purpose of this project is to enhance the CRM system by implementing Agile-based sprints focusing on usability, feedback capture, and improved task follow-ups.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 </a:t>
            </a:r>
            <a:r>
              <a:rPr dirty="0"/>
              <a:t>Implement Internal Help Overlay</a:t>
            </a:r>
          </a:p>
          <a:p>
            <a:r>
              <a:rPr dirty="0" smtClean="0"/>
              <a:t> </a:t>
            </a:r>
            <a:r>
              <a:rPr dirty="0"/>
              <a:t>Feedback Loop Integration</a:t>
            </a:r>
          </a:p>
          <a:p>
            <a:r>
              <a:rPr dirty="0" smtClean="0"/>
              <a:t> </a:t>
            </a:r>
            <a:r>
              <a:rPr dirty="0"/>
              <a:t>Escalation Tracker Dashboard</a:t>
            </a:r>
          </a:p>
          <a:p>
            <a:r>
              <a:rPr dirty="0" smtClean="0"/>
              <a:t> </a:t>
            </a:r>
            <a:r>
              <a:rPr dirty="0"/>
              <a:t>Smart Notification &amp; Follow-Up Engine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 </a:t>
            </a:r>
            <a:r>
              <a:rPr dirty="0"/>
              <a:t>15–20% improvement in SLA adherence</a:t>
            </a:r>
          </a:p>
          <a:p>
            <a:r>
              <a:rPr dirty="0" smtClean="0"/>
              <a:t> </a:t>
            </a:r>
            <a:r>
              <a:rPr dirty="0"/>
              <a:t>25% reduction in RM onboarding time</a:t>
            </a:r>
          </a:p>
          <a:p>
            <a:r>
              <a:rPr dirty="0" smtClean="0"/>
              <a:t> </a:t>
            </a:r>
            <a:r>
              <a:rPr dirty="0"/>
              <a:t>3-point NPS increase</a:t>
            </a:r>
          </a:p>
          <a:p>
            <a:r>
              <a:rPr dirty="0" smtClean="0"/>
              <a:t> </a:t>
            </a:r>
            <a:r>
              <a:rPr dirty="0"/>
              <a:t>Improved visibility &amp; accountability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Methods /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 smtClean="0"/>
              <a:t>Conduct </a:t>
            </a:r>
            <a:r>
              <a:rPr dirty="0"/>
              <a:t>stakeholder meetings to identify current pain points in CRM</a:t>
            </a:r>
          </a:p>
          <a:p>
            <a:r>
              <a:rPr dirty="0" smtClean="0"/>
              <a:t>Define </a:t>
            </a:r>
            <a:r>
              <a:rPr dirty="0"/>
              <a:t>sprint-wise product backlog with prioritized user stories</a:t>
            </a:r>
          </a:p>
          <a:p>
            <a:r>
              <a:rPr dirty="0" smtClean="0"/>
              <a:t>Use </a:t>
            </a:r>
            <a:r>
              <a:rPr dirty="0"/>
              <a:t>Agile ceremonies (sprint planning, daily stand-ups, reviews, retrospectives)</a:t>
            </a:r>
          </a:p>
          <a:p>
            <a:r>
              <a:rPr dirty="0" smtClean="0"/>
              <a:t>Collaborate </a:t>
            </a:r>
            <a:r>
              <a:rPr dirty="0"/>
              <a:t>with UI/UX and development teams to prototype solutions</a:t>
            </a:r>
          </a:p>
          <a:p>
            <a:r>
              <a:rPr dirty="0" smtClean="0"/>
              <a:t>Conduct </a:t>
            </a:r>
            <a:r>
              <a:rPr dirty="0"/>
              <a:t>User Acceptance Testing (UAT) with pilot RM teams for feedback</a:t>
            </a:r>
          </a:p>
          <a:p>
            <a:r>
              <a:rPr dirty="0" smtClean="0"/>
              <a:t>Deploy </a:t>
            </a:r>
            <a:r>
              <a:rPr dirty="0"/>
              <a:t>each enhancement in a phased Go-Live plan, monitor adoption</a:t>
            </a:r>
          </a:p>
          <a:p>
            <a:r>
              <a:rPr dirty="0" smtClean="0"/>
              <a:t>Collect </a:t>
            </a:r>
            <a:r>
              <a:rPr dirty="0"/>
              <a:t>feedback post-launch to iterate and improve continuously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 </a:t>
            </a:r>
            <a:r>
              <a:rPr dirty="0"/>
              <a:t>People: PO, BA, </a:t>
            </a:r>
            <a:r>
              <a:rPr dirty="0" err="1"/>
              <a:t>Dev</a:t>
            </a:r>
            <a:r>
              <a:rPr dirty="0"/>
              <a:t>, QA, UX</a:t>
            </a:r>
          </a:p>
          <a:p>
            <a:r>
              <a:rPr dirty="0" smtClean="0"/>
              <a:t> </a:t>
            </a:r>
            <a:r>
              <a:rPr dirty="0"/>
              <a:t>Time: 10–12 weeks (Agile sprints)</a:t>
            </a:r>
          </a:p>
          <a:p>
            <a:r>
              <a:rPr dirty="0" smtClean="0"/>
              <a:t> Budget</a:t>
            </a:r>
            <a:r>
              <a:rPr lang="en-US" dirty="0" smtClean="0"/>
              <a:t>: 30 lakhs</a:t>
            </a:r>
            <a:endParaRPr dirty="0"/>
          </a:p>
          <a:p>
            <a:r>
              <a:rPr dirty="0" smtClean="0"/>
              <a:t> </a:t>
            </a:r>
            <a:r>
              <a:rPr dirty="0"/>
              <a:t>Tools: CRM sandbox, training, Agile boards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 smtClean="0"/>
              <a:t> </a:t>
            </a:r>
            <a:r>
              <a:rPr dirty="0"/>
              <a:t>CRM is tightly integrated with legacy systems; changes may impact stability</a:t>
            </a:r>
          </a:p>
          <a:p>
            <a:r>
              <a:rPr dirty="0" smtClean="0"/>
              <a:t> </a:t>
            </a:r>
            <a:r>
              <a:rPr dirty="0"/>
              <a:t>End-users (RMs, Ops staff) may resist changes to familiar workflows</a:t>
            </a:r>
          </a:p>
          <a:p>
            <a:r>
              <a:rPr dirty="0" smtClean="0"/>
              <a:t> </a:t>
            </a:r>
            <a:r>
              <a:rPr dirty="0"/>
              <a:t>Training and adoption efforts may require dedicated time during peak cycles</a:t>
            </a:r>
          </a:p>
          <a:p>
            <a:r>
              <a:rPr dirty="0" smtClean="0"/>
              <a:t> </a:t>
            </a:r>
            <a:r>
              <a:rPr dirty="0"/>
              <a:t>Improvements like feedback loops may not show immediate ROI, affecting management buy-in</a:t>
            </a:r>
          </a:p>
          <a:p>
            <a:r>
              <a:rPr dirty="0" smtClean="0"/>
              <a:t>Technical </a:t>
            </a:r>
            <a:r>
              <a:rPr dirty="0"/>
              <a:t>dependency on internal IT teams and CRM vendors may delay sprints</a:t>
            </a:r>
          </a:p>
          <a:p>
            <a:r>
              <a:rPr dirty="0" smtClean="0"/>
              <a:t> </a:t>
            </a:r>
            <a:r>
              <a:rPr dirty="0"/>
              <a:t>Regulatory compliance needs to be considered in all workflow modifications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Project </a:t>
            </a:r>
            <a:r>
              <a:rPr dirty="0"/>
              <a:t>Sponsor: </a:t>
            </a:r>
            <a:r>
              <a:rPr dirty="0" smtClean="0"/>
              <a:t>[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dirty="0" err="1" smtClean="0"/>
              <a:t>ndrew</a:t>
            </a:r>
            <a:r>
              <a:rPr lang="en-US" dirty="0" smtClean="0"/>
              <a:t> Jacob</a:t>
            </a:r>
            <a:r>
              <a:rPr dirty="0" smtClean="0"/>
              <a:t>]</a:t>
            </a:r>
            <a:endParaRPr dirty="0"/>
          </a:p>
          <a:p>
            <a:r>
              <a:rPr dirty="0" smtClean="0"/>
              <a:t>Project </a:t>
            </a:r>
            <a:r>
              <a:rPr dirty="0"/>
              <a:t>Manager: </a:t>
            </a:r>
            <a:r>
              <a:rPr dirty="0" smtClean="0"/>
              <a:t>[</a:t>
            </a:r>
            <a:r>
              <a:rPr lang="en-US" dirty="0"/>
              <a:t> </a:t>
            </a:r>
            <a:r>
              <a:rPr lang="en-US" dirty="0" smtClean="0"/>
              <a:t>Harish </a:t>
            </a:r>
            <a:r>
              <a:rPr lang="en-US" dirty="0" err="1" smtClean="0"/>
              <a:t>Balli</a:t>
            </a:r>
            <a:r>
              <a:rPr dirty="0" smtClean="0"/>
              <a:t>]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332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CRM Enhancement Project Proposal</vt:lpstr>
      <vt:lpstr>Situation / Problem / Opportunity</vt:lpstr>
      <vt:lpstr>Purpose Statement (Goals)</vt:lpstr>
      <vt:lpstr>Project Objectives</vt:lpstr>
      <vt:lpstr>Success Criteria</vt:lpstr>
      <vt:lpstr>Methods / Approach</vt:lpstr>
      <vt:lpstr>Resources</vt:lpstr>
      <vt:lpstr>Risks and Dependencies</vt:lpstr>
      <vt:lpstr>Project Governance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CRM Enhancement Project Proposal</dc:title>
  <dc:subject/>
  <dc:creator/>
  <cp:keywords/>
  <dc:description>generated using python-pptx</dc:description>
  <cp:lastModifiedBy>DELL</cp:lastModifiedBy>
  <cp:revision>3</cp:revision>
  <dcterms:created xsi:type="dcterms:W3CDTF">2013-01-27T09:14:16Z</dcterms:created>
  <dcterms:modified xsi:type="dcterms:W3CDTF">2025-07-05T05:41:08Z</dcterms:modified>
  <cp:category/>
</cp:coreProperties>
</file>