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648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810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007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5728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2698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9429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0616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8314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514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65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955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012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311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210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720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013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544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67EEE32-302A-49F2-B99D-DA7746A1F31F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7E1B3-4746-418B-B542-0DE1A9470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6675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81800-A055-4E92-9CA2-020D40965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IN" dirty="0"/>
            </a:br>
            <a:br>
              <a:rPr lang="en-IN" dirty="0"/>
            </a:br>
            <a:br>
              <a:rPr lang="en-IN" dirty="0"/>
            </a:br>
            <a:br>
              <a:rPr lang="en-IN" dirty="0"/>
            </a:br>
            <a:br>
              <a:rPr lang="en-IN" dirty="0"/>
            </a:br>
            <a:r>
              <a:rPr lang="en-IN" dirty="0"/>
              <a:t> </a:t>
            </a:r>
            <a:br>
              <a:rPr lang="en-IN" dirty="0"/>
            </a:br>
            <a:r>
              <a:rPr lang="en-IN" dirty="0"/>
              <a:t>LPI</a:t>
            </a:r>
            <a:br>
              <a:rPr lang="en-IN" dirty="0"/>
            </a:br>
            <a:r>
              <a:rPr lang="en-IN" dirty="0"/>
              <a:t>WATERFALL  </a:t>
            </a:r>
            <a:br>
              <a:rPr lang="en-IN" dirty="0"/>
            </a:br>
            <a:r>
              <a:rPr lang="en-IN" dirty="0"/>
              <a:t>PREPARED BY B.VAISHNAVI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FBBC15-1510-4048-ACDB-152A0B8A3D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8109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071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17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       LPI WATERFALL   PREPARED BY B.VAISHNAVI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LPI WATERFALL   PREPARED BY B.VAISHNAVI</dc:title>
  <dc:creator>vamsi</dc:creator>
  <cp:lastModifiedBy>vamsi</cp:lastModifiedBy>
  <cp:revision>1</cp:revision>
  <dcterms:created xsi:type="dcterms:W3CDTF">2025-08-26T05:11:51Z</dcterms:created>
  <dcterms:modified xsi:type="dcterms:W3CDTF">2025-08-26T05:17:55Z</dcterms:modified>
</cp:coreProperties>
</file>