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1BD35-E175-4FAD-9574-A7DB2C154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4FC9BF-73DB-463B-8FE7-B95E3C232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2D5BF-4023-4699-B87F-64D17FD02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010878-67CF-4E2A-ACC9-C5FA2C865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07E4C-5F8B-469C-92EF-6A72A13E8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7547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F7FD8-E226-41D7-93FD-ACC9D6C99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C98B0D-DA6B-49C2-8FE6-92FFF0A9D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F44A6-A20B-4D85-AEC6-FDC9A1CFF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28DB7-EC3A-49FA-BD88-03557C75F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86784-F3C3-4A89-90E2-D33BD0048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392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D7ADEF-4E1F-42D7-A7AA-FA276959BC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8E429-E7EC-40A3-9EE2-DDA769DE3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7A7CD-CA7E-46D6-AFB2-12A59D94C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498F88-422A-4DA6-B4B9-D73005CC8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90A80-7960-4A39-8A92-DE24F0FFB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813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47512-5F74-4311-9744-84D036831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95818-3577-44AA-8D8A-050ECFCA7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61076-4D04-4EAF-8942-C09941183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51BBF-B9CB-4361-A89A-BD8147890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47B24-6DE8-4BC7-B59A-8D291F92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051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E7BC3-4E0C-49B2-B512-C0B093BA5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43C6E-6494-4702-8299-E9C595D5A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51337-B220-4162-9291-36195FE6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5AC98-37D6-4733-AC05-384B1A0F7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355D7-AD9D-431E-8C53-58B102CB7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076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405AC-2EFC-426A-B4D1-9160D8056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B6B15-6ABB-47E0-B9E2-07C627A5DF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12E751-15EC-4AC9-95F9-DD0F32356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D7F67-7BB4-4288-B661-7DCF850E3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F550FB-A03B-4F44-80E1-600570089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2FE42-27E7-4B7E-B118-0D822CA74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1256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2F519-3C71-466F-88C5-8E9DFB0B5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08E8F-B145-4741-95FD-ED9496BA7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FB2F9B-EA7B-486B-B2EC-AC7008E62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91C792-4819-4AE0-B16E-12A30ACEC0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363A17-5D46-46A9-8ACF-0A9635E1AC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4F4049-881C-476F-B500-1C4AADB72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62496B-401D-40F8-A1BC-912B7AC9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90F55A-7AC3-4F55-A5D3-6BB9FCC27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209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42A30-0E55-411E-983C-D5F35AE28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486B7A-A71C-497B-976F-B93607EC5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605B28-C0B2-470D-9FD7-E11BF12D8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832268-6555-4A01-BE0E-A23A79430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44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22421-3F19-44F7-8916-72723BE43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654333-FA91-42B9-9E65-00774B432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54EA5D-6B24-49DF-8168-69AAA88F6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670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10780-80E4-4C1C-B64D-54B547203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EEA1E-555A-46F2-ABF0-1DB7832C3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007FAD-7D9B-4BE5-A819-405DBD356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A6449-B426-4291-8FC6-A1FC5306A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EB8D4C-4438-4F17-835A-BB9295A1F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704BE-0415-4998-B308-ED8E472BE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794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C6E00-73D8-4173-971F-8B7D0F78E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D090D1-A7B6-41AA-ACF6-C2303DC13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2F3D6-46AB-497B-902F-574F9696E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C047B-36AC-48A6-AE83-93E7F068C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E4899A-DFFB-454C-A98E-1F93C4A0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573F36-F33D-4650-91B1-1550CAF7B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1956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F88501-4813-4579-B173-556F934FC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AA0FD-0D42-45BA-955A-C042C44A8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14ADB-9356-4A31-98B5-2A1A040843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365D8-2EC5-4E29-B302-4B19C279534C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F5F21-1D8F-4AF8-93FA-C5341BE66E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D3562-57B1-4019-BE66-95BBEA2C66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014DE-E4AC-4491-ADF8-D070E91100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2270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7BD98-EC62-480D-AC99-FB8FFD935E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FIRST SOURCE MANAGEMNT TOOL 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475D5-7BB8-49ED-B8AC-50E6E2EBEA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6346" y="3966023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/>
              <a:t>WATERFALL MODEL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729217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D8B37-2320-4EE6-99A2-4854432E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C5846-0281-4FB9-9727-748E99F82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Prepare test cases for each module.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Conduct system testing, integration testing, and UAT.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 and resolve defects.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RESOURCES -</a:t>
            </a: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Skilled developed with the updates with recent technologies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compliance and risk management platforms. Skilled UI/UX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designers to design them. They should have knowledge in the Healthcare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Domain.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9429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18194-4950-4A9A-BA57-EE0D17950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TIME</a:t>
            </a:r>
            <a:r>
              <a:rPr lang="en-IN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BUDGET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0884A-10DE-4EC8-83D7-8F2BBCA96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 is the application will be developed by the business heads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therefore, there will be continuous deliverables after one phase in terms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software in the time period of 2 to 4 weeks and looks if there are any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 happening in the middle of the development phase.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BUDGET</a:t>
            </a: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This application relies on the most vulnerable project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it integrates the financial budget. So the software and Hardware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ranges high and also the amount of the work   which we input has more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work.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8032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F78A0-5D5E-4E66-8175-75602CE1B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AND DEPENDENCIES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7C506-97EF-46EB-8914-0143E793F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Training – 50,00,000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Software – 5,00,000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 -5,00,000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Others-</a:t>
            </a: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any other works like ground works it ranges around 3,00,000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Risk and Dependencies</a:t>
            </a: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Risk may arise if there is a lack of clarity or change in the requirement 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leading to delays or compliance issues.</a:t>
            </a:r>
          </a:p>
          <a:p>
            <a:pPr marL="0" lv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Inaccuracy in accessing the processing the transactions data from internal 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 external sources might cause risk in the transactions. 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99910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DAA97-4E2C-4F22-BD89-C3D7C5791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DEPENDENCIES </a:t>
            </a:r>
            <a:b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F36CF-21E3-49AD-A368-97FC50802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Project Dependencies like stakeholder dependencies, third party 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Integrations, compliance requirements, Data availability and Quality,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developing resources, Budget procurement are unreliable   a risk might 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occur or change in vendor strategies. 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lv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If there are no dependencies or unsupported technologies, compatibility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issues between components in third party services might cause risks on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dependencies.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46490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F4425-5955-4B2F-AABA-D2A3761CE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                    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 Thank you</a:t>
            </a:r>
            <a:br>
              <a:rPr lang="en-US" dirty="0"/>
            </a:br>
            <a:r>
              <a:rPr lang="en-US" dirty="0"/>
              <a:t>                Done by A.Sangeetha  </a:t>
            </a:r>
            <a:br>
              <a:rPr lang="en-IN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8419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37157-B554-4E5B-9DFF-E54C52C4E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SITUATION –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B5C8B-8B37-45BB-A3A2-62885D3D4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 large healthcare network is struggling to efficiently manage its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relationships with external providers—such as diagnostic labs,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specialist consultants, home care agencies, and therapy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centres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current system relies on fragmented spreadsheets, emails, and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outdated portals, leading to delays in referrals, compliance issues, and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poor visibility into provider performance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4672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78E41-91E6-443C-B950-852DB927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PROBLEM –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F4DBB-AD40-4A39-A58C-17E8B47D0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multi-specialty healthcare organization is rapidly expanding 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across     regions, partnering with hundreds of external providers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—specialists, diagnostic labs, rehabilitation centres, and home care 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services. Each department manages provider relationships 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independently using spreadsheets, emails, and legacy systems. </a:t>
            </a:r>
          </a:p>
          <a:p>
            <a:pPr marL="0" indent="0">
              <a:buNone/>
            </a:pP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results in inconsistent data, delayed referrals, and compliance risks.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organization recently failed a regulatory audit due to missing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provider credentials and expired licenses. Leadership mandates 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creation of a centralized digital solution to streamline provider 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management and ensure compliance.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4173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B2443-4FB2-41DD-977A-A9AD79FF9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OPPORTUNITY</a:t>
            </a:r>
            <a:r>
              <a:rPr lang="en-IN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13027-6EBD-4A9B-A19D-39455E433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a Business Analyst, you have the opportunity to lead the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development of a centralized, intelligent provider management website  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SOURCE PROVIDER MANAGEMENT TOOL that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transforms how healthcare organizations manage external providers. By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replacing fragmented systems and manual workflows with a unified digital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platform.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1362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05C0F-9280-4A42-897F-F29E6F196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PURPOSE STATEMENT</a:t>
            </a: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7ADB9-4BEE-4810-9D38-F295FF2F0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purpose statement of the FSPM application is to provide financial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transactions of the providers with advanced methods, monitoring the details of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service and solutions to enhance financial integrity, mitigate risks, and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ensure regulatory compliances. Enabling regulatory compliance, and safeguard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integrity of the global financial system.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5606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7C7A5-6C92-461A-BE16-2B83A7042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PROJECT OBJECTIVES </a:t>
            </a:r>
            <a:b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DAA41-BFD9-4794-9898-4310C8795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Font typeface="+mj-lt"/>
              <a:buAutoNum type="arabicParenR"/>
            </a:pPr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Centralized provider Information </a:t>
            </a: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Centralised provider information is 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needed to check the information of the provider to get the payment and to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move the claim further for the approval.</a:t>
            </a:r>
          </a:p>
          <a:p>
            <a:pPr marL="0" lvl="0" indent="0">
              <a:buNone/>
            </a:pPr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Automatic on Boarding and Credentialing</a:t>
            </a: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checking the provider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information and practitioner information with automated workflows for</a:t>
            </a:r>
          </a:p>
          <a:p>
            <a:pPr mar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verifying the licenses, certifications, locations.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Integrate Provider Payment Management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Design a secure module to track provider contracts, service rates,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 schedules, and transaction history, ensuring timely and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accurate compensation.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3215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EB35-730F-4E0C-BEB1-C3297FD0A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SUCCESS CRITERIA 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1CA2A-DA9A-4FAF-845D-8A990220B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Provider Data Accuracy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lv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Automated onboarding flow 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lv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Payment processing Reliability 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lv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4.System Integration success </a:t>
            </a:r>
          </a:p>
          <a:p>
            <a:pPr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lvl="0" indent="0">
              <a:buNone/>
            </a:pP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Compliance and Audit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78258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8274D-86C2-48EC-9743-BE1A51FD2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METHODS/APPROACH </a:t>
            </a:r>
            <a:b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</a:t>
            </a: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WATERFALL MODEL</a:t>
            </a:r>
            <a:b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8B071-F524-4EB0-9249-70E4CD19E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/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is a most common and classic model which is used to understand and use it in a simple way. Each phase,</a:t>
            </a:r>
          </a:p>
          <a:p>
            <a:pPr marL="228600"/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must be completed in its entirely before the next phase begins. </a:t>
            </a:r>
          </a:p>
          <a:p>
            <a:pPr marL="228600"/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en-I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REQUIREMENTS GATHERING -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Conduct the stakeholder analysis and workshops, JAD, Brainstorming </a:t>
            </a:r>
          </a:p>
          <a:p>
            <a:pPr marL="457200"/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using elicitation techniques </a:t>
            </a:r>
          </a:p>
          <a:p>
            <a:pPr marL="457200"/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Preparation of BRD, create FRS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9194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87AE3-7C83-4F88-9A41-8F99E3817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5307" cy="1325563"/>
          </a:xfrm>
        </p:spPr>
        <p:txBody>
          <a:bodyPr>
            <a:normAutofit/>
          </a:bodyPr>
          <a:lstStyle/>
          <a:p>
            <a:r>
              <a:rPr lang="en-IN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IN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REQUIREMENT ANALYSIS,DESIGNING ,DEVELOPMENT,TESTING </a:t>
            </a:r>
            <a:r>
              <a:rPr lang="en-IN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en-IN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1F360-FA9E-4791-80C0-CD5702753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IN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Connecting with technical team, DB team and preparing the SRS, RTM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DESIGNING </a:t>
            </a:r>
            <a:r>
              <a:rPr lang="en-IN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Translate requirements into system architecture and UI/UX designs.</a:t>
            </a:r>
            <a:endParaRPr lang="en-IN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UML diagrams,</a:t>
            </a:r>
            <a:r>
              <a:rPr lang="en-IN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Wireframes and mock-ups, Data Flow Diagrams (DFD)</a:t>
            </a:r>
            <a:endParaRPr lang="en-IN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DEVELOPMENT -  </a:t>
            </a:r>
            <a:endParaRPr lang="en-IN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 the tool in modular sequence: onboarding → GIS → payments → referrals → compliance. Drawing use case diagrams ,flow charts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Developers implement features based on design specs. </a:t>
            </a:r>
            <a:endParaRPr lang="en-IN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TESTING- </a:t>
            </a:r>
            <a:endParaRPr lang="en-IN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Validate system functionality, data accuracy, and user experience.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353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880</Words>
  <Application>Microsoft Office PowerPoint</Application>
  <PresentationFormat>Widescreen</PresentationFormat>
  <Paragraphs>112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FIRST SOURCE MANAGEMNT TOOL </vt:lpstr>
      <vt:lpstr>SITUATION –</vt:lpstr>
      <vt:lpstr>PROBLEM –</vt:lpstr>
      <vt:lpstr>OPPORTUNITY -</vt:lpstr>
      <vt:lpstr>                                                       PURPOSE STATEMENT   </vt:lpstr>
      <vt:lpstr>                                                 PROJECT OBJECTIVES  </vt:lpstr>
      <vt:lpstr>                                                                SUCCESS CRITERIA  </vt:lpstr>
      <vt:lpstr>                                                            METHODS/APPROACH                                                                    WATERFALL MODEL </vt:lpstr>
      <vt:lpstr>  REQUIREMENT ANALYSIS,DESIGNING ,DEVELOPMENT,TESTING   </vt:lpstr>
      <vt:lpstr>TESTING </vt:lpstr>
      <vt:lpstr>                         TIME, BUDGET </vt:lpstr>
      <vt:lpstr>RISK AND DEPENDENCIES </vt:lpstr>
      <vt:lpstr>                                           DEPENDENCIES  </vt:lpstr>
      <vt:lpstr>                                                          Thank you                 Done by A.Sangeetha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SOURCE MANAGEMNT TOOL</dc:title>
  <dc:creator>Addulla Sangeetha</dc:creator>
  <cp:lastModifiedBy>Addulla Sangeetha</cp:lastModifiedBy>
  <cp:revision>8</cp:revision>
  <dcterms:created xsi:type="dcterms:W3CDTF">2025-10-03T10:11:53Z</dcterms:created>
  <dcterms:modified xsi:type="dcterms:W3CDTF">2025-10-03T10:26:56Z</dcterms:modified>
</cp:coreProperties>
</file>