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93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7" r:id="rId13"/>
    <p:sldId id="309" r:id="rId14"/>
    <p:sldId id="303" r:id="rId15"/>
    <p:sldId id="305" r:id="rId16"/>
    <p:sldId id="308" r:id="rId17"/>
    <p:sldId id="306" r:id="rId18"/>
    <p:sldId id="30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F9E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ftikhaar Ali" userId="f2af6bc7057dc38e" providerId="LiveId" clId="{802BA5AA-3E46-498D-97EA-72728E536DFF}"/>
    <pc:docChg chg="undo redo custSel addSld delSld modSld sldOrd">
      <pc:chgData name="Iftikhaar Ali" userId="f2af6bc7057dc38e" providerId="LiveId" clId="{802BA5AA-3E46-498D-97EA-72728E536DFF}" dt="2025-10-12T13:57:55.116" v="539" actId="113"/>
      <pc:docMkLst>
        <pc:docMk/>
      </pc:docMkLst>
      <pc:sldChg chg="modSp mod">
        <pc:chgData name="Iftikhaar Ali" userId="f2af6bc7057dc38e" providerId="LiveId" clId="{802BA5AA-3E46-498D-97EA-72728E536DFF}" dt="2025-10-12T12:50:29.762" v="404" actId="20577"/>
        <pc:sldMkLst>
          <pc:docMk/>
          <pc:sldMk cId="4237632827" sldId="296"/>
        </pc:sldMkLst>
        <pc:spChg chg="mod">
          <ac:chgData name="Iftikhaar Ali" userId="f2af6bc7057dc38e" providerId="LiveId" clId="{802BA5AA-3E46-498D-97EA-72728E536DFF}" dt="2025-10-12T12:50:29.762" v="404" actId="20577"/>
          <ac:spMkLst>
            <pc:docMk/>
            <pc:sldMk cId="4237632827" sldId="296"/>
            <ac:spMk id="5" creationId="{EC40C425-91E4-471C-9E11-0A85D2B74510}"/>
          </ac:spMkLst>
        </pc:spChg>
      </pc:sldChg>
      <pc:sldChg chg="modSp mod">
        <pc:chgData name="Iftikhaar Ali" userId="f2af6bc7057dc38e" providerId="LiveId" clId="{802BA5AA-3E46-498D-97EA-72728E536DFF}" dt="2025-10-12T12:50:48.658" v="406" actId="403"/>
        <pc:sldMkLst>
          <pc:docMk/>
          <pc:sldMk cId="1507434432" sldId="297"/>
        </pc:sldMkLst>
        <pc:spChg chg="mod">
          <ac:chgData name="Iftikhaar Ali" userId="f2af6bc7057dc38e" providerId="LiveId" clId="{802BA5AA-3E46-498D-97EA-72728E536DFF}" dt="2025-10-12T12:50:48.658" v="406" actId="403"/>
          <ac:spMkLst>
            <pc:docMk/>
            <pc:sldMk cId="1507434432" sldId="297"/>
            <ac:spMk id="3" creationId="{ABB7F509-3881-C302-44C3-046AD78699F6}"/>
          </ac:spMkLst>
        </pc:spChg>
      </pc:sldChg>
      <pc:sldChg chg="addSp delSp modSp mod">
        <pc:chgData name="Iftikhaar Ali" userId="f2af6bc7057dc38e" providerId="LiveId" clId="{802BA5AA-3E46-498D-97EA-72728E536DFF}" dt="2025-10-12T13:50:56.754" v="518" actId="27636"/>
        <pc:sldMkLst>
          <pc:docMk/>
          <pc:sldMk cId="3236182715" sldId="302"/>
        </pc:sldMkLst>
        <pc:spChg chg="add">
          <ac:chgData name="Iftikhaar Ali" userId="f2af6bc7057dc38e" providerId="LiveId" clId="{802BA5AA-3E46-498D-97EA-72728E536DFF}" dt="2025-10-12T13:43:24.576" v="416"/>
          <ac:spMkLst>
            <pc:docMk/>
            <pc:sldMk cId="3236182715" sldId="302"/>
            <ac:spMk id="2" creationId="{75EB1022-3C5B-1D6A-2582-55726ADA362C}"/>
          </ac:spMkLst>
        </pc:spChg>
        <pc:spChg chg="mod">
          <ac:chgData name="Iftikhaar Ali" userId="f2af6bc7057dc38e" providerId="LiveId" clId="{802BA5AA-3E46-498D-97EA-72728E536DFF}" dt="2025-10-12T13:50:56.754" v="518" actId="27636"/>
          <ac:spMkLst>
            <pc:docMk/>
            <pc:sldMk cId="3236182715" sldId="302"/>
            <ac:spMk id="3" creationId="{EFEA1608-6C69-38CE-BF39-17E8DA94F5A4}"/>
          </ac:spMkLst>
        </pc:spChg>
        <pc:spChg chg="add del mod">
          <ac:chgData name="Iftikhaar Ali" userId="f2af6bc7057dc38e" providerId="LiveId" clId="{802BA5AA-3E46-498D-97EA-72728E536DFF}" dt="2025-10-12T13:45:00.642" v="455" actId="6549"/>
          <ac:spMkLst>
            <pc:docMk/>
            <pc:sldMk cId="3236182715" sldId="302"/>
            <ac:spMk id="4" creationId="{624D49B0-F4B0-A71B-E8D8-25D5F7387403}"/>
          </ac:spMkLst>
        </pc:spChg>
      </pc:sldChg>
      <pc:sldChg chg="modSp mod">
        <pc:chgData name="Iftikhaar Ali" userId="f2af6bc7057dc38e" providerId="LiveId" clId="{802BA5AA-3E46-498D-97EA-72728E536DFF}" dt="2025-10-12T07:30:54.601" v="303" actId="20577"/>
        <pc:sldMkLst>
          <pc:docMk/>
          <pc:sldMk cId="3201504561" sldId="303"/>
        </pc:sldMkLst>
        <pc:spChg chg="mod">
          <ac:chgData name="Iftikhaar Ali" userId="f2af6bc7057dc38e" providerId="LiveId" clId="{802BA5AA-3E46-498D-97EA-72728E536DFF}" dt="2025-10-12T07:30:54.601" v="303" actId="20577"/>
          <ac:spMkLst>
            <pc:docMk/>
            <pc:sldMk cId="3201504561" sldId="303"/>
            <ac:spMk id="16" creationId="{37C1F62B-D2CC-A382-3650-EDA7B5A547CE}"/>
          </ac:spMkLst>
        </pc:spChg>
      </pc:sldChg>
      <pc:sldChg chg="modSp mod">
        <pc:chgData name="Iftikhaar Ali" userId="f2af6bc7057dc38e" providerId="LiveId" clId="{802BA5AA-3E46-498D-97EA-72728E536DFF}" dt="2025-10-11T18:30:02.182" v="53" actId="20577"/>
        <pc:sldMkLst>
          <pc:docMk/>
          <pc:sldMk cId="2426773073" sldId="304"/>
        </pc:sldMkLst>
        <pc:spChg chg="mod">
          <ac:chgData name="Iftikhaar Ali" userId="f2af6bc7057dc38e" providerId="LiveId" clId="{802BA5AA-3E46-498D-97EA-72728E536DFF}" dt="2025-10-11T18:30:02.182" v="53" actId="20577"/>
          <ac:spMkLst>
            <pc:docMk/>
            <pc:sldMk cId="2426773073" sldId="304"/>
            <ac:spMk id="4" creationId="{010AE0F3-4D02-12DE-AE66-D0E7EEB761E0}"/>
          </ac:spMkLst>
        </pc:spChg>
      </pc:sldChg>
      <pc:sldChg chg="addSp delSp modSp add del mod">
        <pc:chgData name="Iftikhaar Ali" userId="f2af6bc7057dc38e" providerId="LiveId" clId="{802BA5AA-3E46-498D-97EA-72728E536DFF}" dt="2025-10-12T07:15:44.656" v="226" actId="14734"/>
        <pc:sldMkLst>
          <pc:docMk/>
          <pc:sldMk cId="2786549724" sldId="305"/>
        </pc:sldMkLst>
        <pc:spChg chg="del mod">
          <ac:chgData name="Iftikhaar Ali" userId="f2af6bc7057dc38e" providerId="LiveId" clId="{802BA5AA-3E46-498D-97EA-72728E536DFF}" dt="2025-10-12T06:42:38.006" v="89" actId="478"/>
          <ac:spMkLst>
            <pc:docMk/>
            <pc:sldMk cId="2786549724" sldId="305"/>
            <ac:spMk id="3" creationId="{8FB066F6-CB69-0DDF-9EEA-B2BD4A81182B}"/>
          </ac:spMkLst>
        </pc:spChg>
        <pc:spChg chg="add del mod">
          <ac:chgData name="Iftikhaar Ali" userId="f2af6bc7057dc38e" providerId="LiveId" clId="{802BA5AA-3E46-498D-97EA-72728E536DFF}" dt="2025-10-12T06:42:43.679" v="90" actId="3680"/>
          <ac:spMkLst>
            <pc:docMk/>
            <pc:sldMk cId="2786549724" sldId="305"/>
            <ac:spMk id="4" creationId="{A9579769-CC73-0209-1A50-F177C70D98C9}"/>
          </ac:spMkLst>
        </pc:spChg>
        <pc:spChg chg="mod">
          <ac:chgData name="Iftikhaar Ali" userId="f2af6bc7057dc38e" providerId="LiveId" clId="{802BA5AA-3E46-498D-97EA-72728E536DFF}" dt="2025-10-12T06:44:00.015" v="124" actId="20577"/>
          <ac:spMkLst>
            <pc:docMk/>
            <pc:sldMk cId="2786549724" sldId="305"/>
            <ac:spMk id="7" creationId="{4EF04272-36A2-9BF5-BCD1-067D695D41EF}"/>
          </ac:spMkLst>
        </pc:spChg>
        <pc:graphicFrameChg chg="add mod ord modGraphic">
          <ac:chgData name="Iftikhaar Ali" userId="f2af6bc7057dc38e" providerId="LiveId" clId="{802BA5AA-3E46-498D-97EA-72728E536DFF}" dt="2025-10-12T07:15:44.656" v="226" actId="14734"/>
          <ac:graphicFrameMkLst>
            <pc:docMk/>
            <pc:sldMk cId="2786549724" sldId="305"/>
            <ac:graphicFrameMk id="5" creationId="{FBCEF6C2-B1EE-F17A-AD5D-265CEDFD471D}"/>
          </ac:graphicFrameMkLst>
        </pc:graphicFrameChg>
      </pc:sldChg>
      <pc:sldChg chg="modSp add mod ord">
        <pc:chgData name="Iftikhaar Ali" userId="f2af6bc7057dc38e" providerId="LiveId" clId="{802BA5AA-3E46-498D-97EA-72728E536DFF}" dt="2025-10-11T18:29:44.502" v="20" actId="20577"/>
        <pc:sldMkLst>
          <pc:docMk/>
          <pc:sldMk cId="2915603447" sldId="306"/>
        </pc:sldMkLst>
        <pc:spChg chg="mod">
          <ac:chgData name="Iftikhaar Ali" userId="f2af6bc7057dc38e" providerId="LiveId" clId="{802BA5AA-3E46-498D-97EA-72728E536DFF}" dt="2025-10-11T18:29:44.502" v="20" actId="20577"/>
          <ac:spMkLst>
            <pc:docMk/>
            <pc:sldMk cId="2915603447" sldId="306"/>
            <ac:spMk id="2" creationId="{406E6201-246F-8211-3855-C416ED77B57D}"/>
          </ac:spMkLst>
        </pc:spChg>
        <pc:spChg chg="mod">
          <ac:chgData name="Iftikhaar Ali" userId="f2af6bc7057dc38e" providerId="LiveId" clId="{802BA5AA-3E46-498D-97EA-72728E536DFF}" dt="2025-10-11T18:29:26.106" v="6" actId="12"/>
          <ac:spMkLst>
            <pc:docMk/>
            <pc:sldMk cId="2915603447" sldId="306"/>
            <ac:spMk id="5" creationId="{B5717364-1109-49E4-97DE-08C57C575B40}"/>
          </ac:spMkLst>
        </pc:spChg>
      </pc:sldChg>
      <pc:sldChg chg="modSp add mod">
        <pc:chgData name="Iftikhaar Ali" userId="f2af6bc7057dc38e" providerId="LiveId" clId="{802BA5AA-3E46-498D-97EA-72728E536DFF}" dt="2025-10-12T13:57:55.116" v="539" actId="113"/>
        <pc:sldMkLst>
          <pc:docMk/>
          <pc:sldMk cId="1823625372" sldId="307"/>
        </pc:sldMkLst>
        <pc:spChg chg="mod">
          <ac:chgData name="Iftikhaar Ali" userId="f2af6bc7057dc38e" providerId="LiveId" clId="{802BA5AA-3E46-498D-97EA-72728E536DFF}" dt="2025-10-12T13:57:55.116" v="539" actId="113"/>
          <ac:spMkLst>
            <pc:docMk/>
            <pc:sldMk cId="1823625372" sldId="307"/>
            <ac:spMk id="3" creationId="{B4E85880-CAC6-DBBD-6B22-A1F888D032F5}"/>
          </ac:spMkLst>
        </pc:spChg>
      </pc:sldChg>
      <pc:sldChg chg="add">
        <pc:chgData name="Iftikhaar Ali" userId="f2af6bc7057dc38e" providerId="LiveId" clId="{802BA5AA-3E46-498D-97EA-72728E536DFF}" dt="2025-10-12T06:42:32.351" v="88" actId="2890"/>
        <pc:sldMkLst>
          <pc:docMk/>
          <pc:sldMk cId="1552193661" sldId="308"/>
        </pc:sldMkLst>
      </pc:sldChg>
      <pc:sldChg chg="modSp add mod">
        <pc:chgData name="Iftikhaar Ali" userId="f2af6bc7057dc38e" providerId="LiveId" clId="{802BA5AA-3E46-498D-97EA-72728E536DFF}" dt="2025-10-12T13:57:24.225" v="530" actId="21"/>
        <pc:sldMkLst>
          <pc:docMk/>
          <pc:sldMk cId="1492115926" sldId="309"/>
        </pc:sldMkLst>
        <pc:spChg chg="mod">
          <ac:chgData name="Iftikhaar Ali" userId="f2af6bc7057dc38e" providerId="LiveId" clId="{802BA5AA-3E46-498D-97EA-72728E536DFF}" dt="2025-10-12T13:57:24.225" v="530" actId="21"/>
          <ac:spMkLst>
            <pc:docMk/>
            <pc:sldMk cId="1492115926" sldId="309"/>
            <ac:spMk id="3" creationId="{5B2FA1EE-40F7-0503-13B7-6D8112127F8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F68BC-C0C1-4740-B1BC-01AF8EFFB980}" type="datetimeFigureOut">
              <a:rPr lang="en-US" smtClean="0"/>
              <a:t>10/12/2025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82FD2-F864-2E4E-ACF0-2DBC196A70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4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63ED7B-F282-42DA-DF6C-E1A22A0963A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861535" y="0"/>
            <a:ext cx="1556021" cy="646938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E5A8C65-DAAF-1BA1-B402-11FC946C60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7024495" cy="6858000"/>
          </a:xfrm>
          <a:custGeom>
            <a:avLst/>
            <a:gdLst>
              <a:gd name="connsiteX0" fmla="*/ 7024495 w 7024495"/>
              <a:gd name="connsiteY0" fmla="*/ 0 h 6858000"/>
              <a:gd name="connsiteX1" fmla="*/ 1701752 w 7024495"/>
              <a:gd name="connsiteY1" fmla="*/ 0 h 6858000"/>
              <a:gd name="connsiteX2" fmla="*/ 0 w 7024495"/>
              <a:gd name="connsiteY2" fmla="*/ 6837396 h 6858000"/>
              <a:gd name="connsiteX3" fmla="*/ 0 w 7024495"/>
              <a:gd name="connsiteY3" fmla="*/ 6858000 h 6858000"/>
              <a:gd name="connsiteX4" fmla="*/ 7024495 w 7024495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4495" h="6858000">
                <a:moveTo>
                  <a:pt x="7024495" y="0"/>
                </a:moveTo>
                <a:lnTo>
                  <a:pt x="1701752" y="0"/>
                </a:lnTo>
                <a:lnTo>
                  <a:pt x="0" y="6837396"/>
                </a:lnTo>
                <a:lnTo>
                  <a:pt x="0" y="6858000"/>
                </a:lnTo>
                <a:lnTo>
                  <a:pt x="7024495" y="6858000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181CB1F-4A11-0F01-BFFC-C34C900A3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706" y="2456733"/>
            <a:ext cx="8124873" cy="1639939"/>
          </a:xfrm>
          <a:custGeom>
            <a:avLst/>
            <a:gdLst>
              <a:gd name="connsiteX0" fmla="*/ 0 w 8124873"/>
              <a:gd name="connsiteY0" fmla="*/ 0 h 1639939"/>
              <a:gd name="connsiteX1" fmla="*/ 7391297 w 8124873"/>
              <a:gd name="connsiteY1" fmla="*/ 0 h 1639939"/>
              <a:gd name="connsiteX2" fmla="*/ 7794750 w 8124873"/>
              <a:gd name="connsiteY2" fmla="*/ 0 h 1639939"/>
              <a:gd name="connsiteX3" fmla="*/ 8124873 w 8124873"/>
              <a:gd name="connsiteY3" fmla="*/ 0 h 1639939"/>
              <a:gd name="connsiteX4" fmla="*/ 8124873 w 8124873"/>
              <a:gd name="connsiteY4" fmla="*/ 1639939 h 1639939"/>
              <a:gd name="connsiteX5" fmla="*/ 7391297 w 8124873"/>
              <a:gd name="connsiteY5" fmla="*/ 1639939 h 1639939"/>
              <a:gd name="connsiteX6" fmla="*/ 7391297 w 8124873"/>
              <a:gd name="connsiteY6" fmla="*/ 1639938 h 1639939"/>
              <a:gd name="connsiteX7" fmla="*/ 318542 w 8124873"/>
              <a:gd name="connsiteY7" fmla="*/ 1639938 h 163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4873" h="1639939">
                <a:moveTo>
                  <a:pt x="0" y="0"/>
                </a:moveTo>
                <a:lnTo>
                  <a:pt x="7391297" y="0"/>
                </a:lnTo>
                <a:lnTo>
                  <a:pt x="7794750" y="0"/>
                </a:lnTo>
                <a:lnTo>
                  <a:pt x="8124873" y="0"/>
                </a:lnTo>
                <a:lnTo>
                  <a:pt x="8124873" y="1639939"/>
                </a:lnTo>
                <a:lnTo>
                  <a:pt x="7391297" y="1639939"/>
                </a:lnTo>
                <a:lnTo>
                  <a:pt x="7391297" y="1639938"/>
                </a:lnTo>
                <a:lnTo>
                  <a:pt x="318542" y="163993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320040" rIns="914400">
            <a:noAutofit/>
          </a:bodyPr>
          <a:lstStyle>
            <a:lvl1pPr algn="r">
              <a:defRPr sz="32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800" y="4398264"/>
            <a:ext cx="3913632" cy="2066544"/>
          </a:xfrm>
        </p:spPr>
        <p:txBody>
          <a:bodyPr>
            <a:normAutofit/>
          </a:bodyPr>
          <a:lstStyle>
            <a:lvl1pPr marL="0" indent="0" algn="r">
              <a:buNone/>
              <a:defRPr sz="2400" spc="14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70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772D93E-C550-4461-E6B7-EBCA7CAEC8DF}"/>
              </a:ext>
            </a:extLst>
          </p:cNvPr>
          <p:cNvCxnSpPr>
            <a:cxnSpLocks/>
          </p:cNvCxnSpPr>
          <p:nvPr userDrawn="1"/>
        </p:nvCxnSpPr>
        <p:spPr>
          <a:xfrm rot="10800000" flipV="1">
            <a:off x="0" y="0"/>
            <a:ext cx="1006763" cy="345141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21">
            <a:extLst>
              <a:ext uri="{FF2B5EF4-FFF2-40B4-BE49-F238E27FC236}">
                <a16:creationId xmlns:a16="http://schemas.microsoft.com/office/drawing/2014/main" id="{3A7F7468-D0CF-4B30-965A-D9066D6C2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0" y="824686"/>
            <a:ext cx="7154158" cy="1632045"/>
          </a:xfrm>
          <a:custGeom>
            <a:avLst/>
            <a:gdLst>
              <a:gd name="connsiteX0" fmla="*/ 408011 w 7242048"/>
              <a:gd name="connsiteY0" fmla="*/ 0 h 1632045"/>
              <a:gd name="connsiteX1" fmla="*/ 7242048 w 7242048"/>
              <a:gd name="connsiteY1" fmla="*/ 0 h 1632045"/>
              <a:gd name="connsiteX2" fmla="*/ 6834037 w 7242048"/>
              <a:gd name="connsiteY2" fmla="*/ 1632044 h 1632045"/>
              <a:gd name="connsiteX3" fmla="*/ 826338 w 7242048"/>
              <a:gd name="connsiteY3" fmla="*/ 1632044 h 1632045"/>
              <a:gd name="connsiteX4" fmla="*/ 826338 w 7242048"/>
              <a:gd name="connsiteY4" fmla="*/ 1632045 h 1632045"/>
              <a:gd name="connsiteX5" fmla="*/ 0 w 7242048"/>
              <a:gd name="connsiteY5" fmla="*/ 1632045 h 1632045"/>
              <a:gd name="connsiteX6" fmla="*/ 0 w 7242048"/>
              <a:gd name="connsiteY6" fmla="*/ 1632044 h 1632045"/>
              <a:gd name="connsiteX7" fmla="*/ 0 w 7242048"/>
              <a:gd name="connsiteY7" fmla="*/ 1 h 1632045"/>
              <a:gd name="connsiteX8" fmla="*/ 408011 w 7242048"/>
              <a:gd name="connsiteY8" fmla="*/ 1 h 163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2048" h="1632045">
                <a:moveTo>
                  <a:pt x="408011" y="0"/>
                </a:moveTo>
                <a:lnTo>
                  <a:pt x="7242048" y="0"/>
                </a:lnTo>
                <a:lnTo>
                  <a:pt x="6834037" y="1632044"/>
                </a:lnTo>
                <a:lnTo>
                  <a:pt x="826338" y="1632044"/>
                </a:lnTo>
                <a:lnTo>
                  <a:pt x="826338" y="1632045"/>
                </a:lnTo>
                <a:lnTo>
                  <a:pt x="0" y="1632045"/>
                </a:lnTo>
                <a:lnTo>
                  <a:pt x="0" y="1632044"/>
                </a:lnTo>
                <a:lnTo>
                  <a:pt x="0" y="1"/>
                </a:lnTo>
                <a:lnTo>
                  <a:pt x="40801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0" rIns="0" anchor="ctr">
            <a:noAutofit/>
          </a:bodyPr>
          <a:lstStyle>
            <a:lvl1pPr algn="l">
              <a:lnSpc>
                <a:spcPct val="100000"/>
              </a:lnSpc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7">
            <a:extLst>
              <a:ext uri="{FF2B5EF4-FFF2-40B4-BE49-F238E27FC236}">
                <a16:creationId xmlns:a16="http://schemas.microsoft.com/office/drawing/2014/main" id="{F44119C9-6F5C-7546-AD19-0BF20ADDC75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955280" y="822960"/>
            <a:ext cx="3447288" cy="1636776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 b="0" i="0" cap="none" spc="100" baseline="0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1000"/>
              </a:spcBef>
              <a:buNone/>
              <a:defRPr sz="1800" spc="100">
                <a:solidFill>
                  <a:schemeClr val="tx1"/>
                </a:solidFill>
              </a:defRPr>
            </a:lvl2pPr>
            <a:lvl3pPr marL="283464" indent="-283464" algn="l">
              <a:lnSpc>
                <a:spcPct val="90000"/>
              </a:lnSpc>
              <a:spcBef>
                <a:spcPts val="1000"/>
              </a:spcBef>
              <a:defRPr sz="1800" spc="100">
                <a:solidFill>
                  <a:schemeClr val="tx1"/>
                </a:solidFill>
              </a:defRPr>
            </a:lvl3pPr>
            <a:lvl4pPr marL="1097280" indent="-347472" algn="l">
              <a:lnSpc>
                <a:spcPct val="100000"/>
              </a:lnSpc>
              <a:defRPr sz="1600">
                <a:solidFill>
                  <a:schemeClr val="tx1"/>
                </a:solidFill>
              </a:defRPr>
            </a:lvl4pPr>
            <a:lvl5pPr marL="1463040" indent="-347472" algn="l"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Content Placeholder 27">
            <a:extLst>
              <a:ext uri="{FF2B5EF4-FFF2-40B4-BE49-F238E27FC236}">
                <a16:creationId xmlns:a16="http://schemas.microsoft.com/office/drawing/2014/main" id="{2050A67D-B2BA-336A-36B8-35D283DEAD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2834640"/>
            <a:ext cx="10963656" cy="336499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83464" indent="-283464">
              <a:lnSpc>
                <a:spcPct val="100000"/>
              </a:lnSpc>
              <a:spcBef>
                <a:spcPts val="1000"/>
              </a:spcBef>
              <a:defRPr sz="1800"/>
            </a:lvl2pPr>
            <a:lvl3pPr marL="548640" indent="-283464">
              <a:lnSpc>
                <a:spcPct val="100000"/>
              </a:lnSpc>
              <a:defRPr sz="1600"/>
            </a:lvl3pPr>
            <a:lvl4pPr marL="822960" indent="-283464">
              <a:lnSpc>
                <a:spcPct val="100000"/>
              </a:lnSpc>
              <a:defRPr sz="1600"/>
            </a:lvl4pPr>
            <a:lvl5pPr marL="1097280" indent="-283464">
              <a:lnSpc>
                <a:spcPct val="10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383A65A-D347-71C9-F4A2-8F5D4497FD4D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02380" y="745435"/>
            <a:ext cx="1783010" cy="611256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A08CD67-7152-A02B-8A2F-B44E9CCAD7F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1E31B1-712C-1978-83E4-9E3ECD07843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591037-E4B7-3E09-BA80-2781FA313B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1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5DB38D4-7FDC-CF1E-11BB-77F17318EA0F}"/>
              </a:ext>
            </a:extLst>
          </p:cNvPr>
          <p:cNvCxnSpPr>
            <a:cxnSpLocks/>
          </p:cNvCxnSpPr>
          <p:nvPr userDrawn="1"/>
        </p:nvCxnSpPr>
        <p:spPr>
          <a:xfrm>
            <a:off x="11358643" y="-1"/>
            <a:ext cx="815945" cy="2658258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24">
            <a:extLst>
              <a:ext uri="{FF2B5EF4-FFF2-40B4-BE49-F238E27FC236}">
                <a16:creationId xmlns:a16="http://schemas.microsoft.com/office/drawing/2014/main" id="{DD9C70C7-DFF6-E2A2-DE7B-BC92ABB79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4684"/>
            <a:ext cx="11605600" cy="1639937"/>
          </a:xfrm>
          <a:custGeom>
            <a:avLst/>
            <a:gdLst>
              <a:gd name="connsiteX0" fmla="*/ 0 w 11605600"/>
              <a:gd name="connsiteY0" fmla="*/ 0 h 1639937"/>
              <a:gd name="connsiteX1" fmla="*/ 11094087 w 11605600"/>
              <a:gd name="connsiteY1" fmla="*/ 0 h 1639937"/>
              <a:gd name="connsiteX2" fmla="*/ 11605600 w 11605600"/>
              <a:gd name="connsiteY2" fmla="*/ 1639937 h 1639937"/>
              <a:gd name="connsiteX3" fmla="*/ 0 w 11605600"/>
              <a:gd name="connsiteY3" fmla="*/ 1639937 h 16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05600" h="1639937">
                <a:moveTo>
                  <a:pt x="0" y="0"/>
                </a:moveTo>
                <a:lnTo>
                  <a:pt x="11094087" y="0"/>
                </a:lnTo>
                <a:lnTo>
                  <a:pt x="11605600" y="1639937"/>
                </a:lnTo>
                <a:lnTo>
                  <a:pt x="0" y="163993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914400">
            <a:noAutofit/>
          </a:bodyPr>
          <a:lstStyle>
            <a:lvl1pPr>
              <a:defRPr sz="32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Content Placeholder 27">
            <a:extLst>
              <a:ext uri="{FF2B5EF4-FFF2-40B4-BE49-F238E27FC236}">
                <a16:creationId xmlns:a16="http://schemas.microsoft.com/office/drawing/2014/main" id="{2050A67D-B2BA-336A-36B8-35D283DEAD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2834640"/>
            <a:ext cx="10963656" cy="336499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83464" indent="-283464">
              <a:lnSpc>
                <a:spcPct val="100000"/>
              </a:lnSpc>
              <a:spcBef>
                <a:spcPts val="1000"/>
              </a:spcBef>
              <a:defRPr sz="1800"/>
            </a:lvl2pPr>
            <a:lvl3pPr marL="548640" indent="-283464">
              <a:lnSpc>
                <a:spcPct val="100000"/>
              </a:lnSpc>
              <a:defRPr sz="1600"/>
            </a:lvl3pPr>
            <a:lvl4pPr marL="822960" indent="-283464">
              <a:lnSpc>
                <a:spcPct val="100000"/>
              </a:lnSpc>
              <a:defRPr sz="1600"/>
            </a:lvl4pPr>
            <a:lvl5pPr marL="1097280" indent="-283464">
              <a:lnSpc>
                <a:spcPct val="10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DA7886EF-42A0-8181-94BD-571DD643FAE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F0088F06-F129-FC4D-62B9-F84E6E9D71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D5AF822-23A2-2003-F247-1F8A8971B63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09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858662D7-CF46-F937-6492-FE3D6164B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64409"/>
            <a:ext cx="10308779" cy="1639937"/>
          </a:xfrm>
          <a:custGeom>
            <a:avLst/>
            <a:gdLst>
              <a:gd name="connsiteX0" fmla="*/ 0 w 10191549"/>
              <a:gd name="connsiteY0" fmla="*/ 0 h 1639937"/>
              <a:gd name="connsiteX1" fmla="*/ 135109 w 10191549"/>
              <a:gd name="connsiteY1" fmla="*/ 0 h 1639937"/>
              <a:gd name="connsiteX2" fmla="*/ 826338 w 10191549"/>
              <a:gd name="connsiteY2" fmla="*/ 0 h 1639937"/>
              <a:gd name="connsiteX3" fmla="*/ 9743633 w 10191549"/>
              <a:gd name="connsiteY3" fmla="*/ 0 h 1639937"/>
              <a:gd name="connsiteX4" fmla="*/ 10191549 w 10191549"/>
              <a:gd name="connsiteY4" fmla="*/ 1639937 h 1639937"/>
              <a:gd name="connsiteX5" fmla="*/ 826338 w 10191549"/>
              <a:gd name="connsiteY5" fmla="*/ 1639937 h 1639937"/>
              <a:gd name="connsiteX6" fmla="*/ 583025 w 10191549"/>
              <a:gd name="connsiteY6" fmla="*/ 1639937 h 1639937"/>
              <a:gd name="connsiteX7" fmla="*/ 0 w 10191549"/>
              <a:gd name="connsiteY7" fmla="*/ 1639937 h 16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91549" h="1639937">
                <a:moveTo>
                  <a:pt x="0" y="0"/>
                </a:moveTo>
                <a:lnTo>
                  <a:pt x="135109" y="0"/>
                </a:lnTo>
                <a:lnTo>
                  <a:pt x="826338" y="0"/>
                </a:lnTo>
                <a:lnTo>
                  <a:pt x="9743633" y="0"/>
                </a:lnTo>
                <a:lnTo>
                  <a:pt x="10191549" y="1639937"/>
                </a:lnTo>
                <a:lnTo>
                  <a:pt x="826338" y="1639937"/>
                </a:lnTo>
                <a:lnTo>
                  <a:pt x="583025" y="1639937"/>
                </a:lnTo>
                <a:lnTo>
                  <a:pt x="0" y="163993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914400" rIns="274320" anchor="ctr">
            <a:noAutofit/>
          </a:bodyPr>
          <a:lstStyle>
            <a:lvl1pPr algn="l">
              <a:defRPr sz="3200" cap="all" spc="3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7">
            <a:extLst>
              <a:ext uri="{FF2B5EF4-FFF2-40B4-BE49-F238E27FC236}">
                <a16:creationId xmlns:a16="http://schemas.microsoft.com/office/drawing/2014/main" id="{4029C93B-5794-90B2-3E4E-BDE0F550768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2960" y="2807208"/>
            <a:ext cx="2962656" cy="319125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cap="all" spc="1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Font typeface="+mj-lt"/>
              <a:buNone/>
              <a:defRPr sz="1800" spc="100">
                <a:solidFill>
                  <a:schemeClr val="bg1"/>
                </a:solidFill>
              </a:defRPr>
            </a:lvl2pPr>
            <a:lvl3pPr marL="283464" indent="-2834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100">
                <a:solidFill>
                  <a:schemeClr val="bg1"/>
                </a:solidFill>
              </a:defRPr>
            </a:lvl3pPr>
            <a:lvl4pPr marL="548640" indent="-283464">
              <a:lnSpc>
                <a:spcPct val="100000"/>
              </a:lnSpc>
              <a:buFont typeface="Arial" panose="020B0604020202020204" pitchFamily="34" charset="0"/>
              <a:buChar char="•"/>
              <a:defRPr sz="1600" spc="100">
                <a:solidFill>
                  <a:schemeClr val="bg1"/>
                </a:solidFill>
              </a:defRPr>
            </a:lvl4pPr>
            <a:lvl5pPr marL="825246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spc="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7">
            <a:extLst>
              <a:ext uri="{FF2B5EF4-FFF2-40B4-BE49-F238E27FC236}">
                <a16:creationId xmlns:a16="http://schemas.microsoft.com/office/drawing/2014/main" id="{BC942EEA-C86E-05B1-BF5C-6F13A52F5B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26280" y="2807208"/>
            <a:ext cx="5870448" cy="377647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cap="all" spc="1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800" spc="100">
                <a:solidFill>
                  <a:schemeClr val="bg1"/>
                </a:solidFill>
              </a:defRPr>
            </a:lvl2pPr>
            <a:lvl3pPr marL="283464" indent="-283464">
              <a:lnSpc>
                <a:spcPct val="100000"/>
              </a:lnSpc>
              <a:spcBef>
                <a:spcPts val="1000"/>
              </a:spcBef>
              <a:defRPr sz="1800" spc="100">
                <a:solidFill>
                  <a:schemeClr val="bg1"/>
                </a:solidFill>
              </a:defRPr>
            </a:lvl3pPr>
            <a:lvl4pPr marL="548640" indent="-283464">
              <a:lnSpc>
                <a:spcPct val="100000"/>
              </a:lnSpc>
              <a:defRPr sz="1600" spc="100">
                <a:solidFill>
                  <a:schemeClr val="bg1"/>
                </a:solidFill>
              </a:defRPr>
            </a:lvl4pPr>
            <a:lvl5pPr marL="822960" indent="-283464">
              <a:lnSpc>
                <a:spcPct val="100000"/>
              </a:lnSpc>
              <a:defRPr sz="1600" spc="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7B84AAD-AEFA-72DF-A9D3-B05DB73AA34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390909" y="0"/>
            <a:ext cx="1801091" cy="56378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5647ABC-651C-24EE-FF93-479691A878C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3641100"/>
            <a:ext cx="1269089" cy="3216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4174A-AF61-B3ED-D2D3-D4907E76EFD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7635B1-52DB-F4F3-C150-16E791979B6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BE7E41-6985-1806-6624-980D9A9DCBF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509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2AF3450-104B-47D0-B01B-DC08566F9D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86175" y="0"/>
            <a:ext cx="8505825" cy="6858000"/>
          </a:xfrm>
          <a:custGeom>
            <a:avLst/>
            <a:gdLst>
              <a:gd name="connsiteX0" fmla="*/ 1701752 w 8505825"/>
              <a:gd name="connsiteY0" fmla="*/ 0 h 6858000"/>
              <a:gd name="connsiteX1" fmla="*/ 8505825 w 8505825"/>
              <a:gd name="connsiteY1" fmla="*/ 0 h 6858000"/>
              <a:gd name="connsiteX2" fmla="*/ 8505825 w 8505825"/>
              <a:gd name="connsiteY2" fmla="*/ 6858000 h 6858000"/>
              <a:gd name="connsiteX3" fmla="*/ 0 w 8505825"/>
              <a:gd name="connsiteY3" fmla="*/ 6858000 h 6858000"/>
              <a:gd name="connsiteX4" fmla="*/ 0 w 8505825"/>
              <a:gd name="connsiteY4" fmla="*/ 68373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5825" h="6858000">
                <a:moveTo>
                  <a:pt x="1701752" y="0"/>
                </a:moveTo>
                <a:lnTo>
                  <a:pt x="8505825" y="0"/>
                </a:lnTo>
                <a:lnTo>
                  <a:pt x="8505825" y="6858000"/>
                </a:lnTo>
                <a:lnTo>
                  <a:pt x="0" y="6858000"/>
                </a:lnTo>
                <a:lnTo>
                  <a:pt x="0" y="683739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48883C19-EC0B-F5B5-3520-45CB80393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9635"/>
            <a:ext cx="8261729" cy="1639938"/>
          </a:xfrm>
          <a:custGeom>
            <a:avLst/>
            <a:gdLst>
              <a:gd name="connsiteX0" fmla="*/ 0 w 8353169"/>
              <a:gd name="connsiteY0" fmla="*/ 0 h 1639938"/>
              <a:gd name="connsiteX1" fmla="*/ 693683 w 8353169"/>
              <a:gd name="connsiteY1" fmla="*/ 0 h 1639938"/>
              <a:gd name="connsiteX2" fmla="*/ 826338 w 8353169"/>
              <a:gd name="connsiteY2" fmla="*/ 0 h 1639938"/>
              <a:gd name="connsiteX3" fmla="*/ 8353169 w 8353169"/>
              <a:gd name="connsiteY3" fmla="*/ 0 h 1639938"/>
              <a:gd name="connsiteX4" fmla="*/ 8049138 w 8353169"/>
              <a:gd name="connsiteY4" fmla="*/ 1639938 h 1639938"/>
              <a:gd name="connsiteX5" fmla="*/ 826338 w 8353169"/>
              <a:gd name="connsiteY5" fmla="*/ 1639938 h 1639938"/>
              <a:gd name="connsiteX6" fmla="*/ 693683 w 8353169"/>
              <a:gd name="connsiteY6" fmla="*/ 1639938 h 1639938"/>
              <a:gd name="connsiteX7" fmla="*/ 0 w 8353169"/>
              <a:gd name="connsiteY7" fmla="*/ 1639938 h 163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53169" h="1639938">
                <a:moveTo>
                  <a:pt x="0" y="0"/>
                </a:moveTo>
                <a:lnTo>
                  <a:pt x="693683" y="0"/>
                </a:lnTo>
                <a:lnTo>
                  <a:pt x="826338" y="0"/>
                </a:lnTo>
                <a:lnTo>
                  <a:pt x="8353169" y="0"/>
                </a:lnTo>
                <a:lnTo>
                  <a:pt x="8049138" y="1639938"/>
                </a:lnTo>
                <a:lnTo>
                  <a:pt x="826338" y="1639938"/>
                </a:lnTo>
                <a:lnTo>
                  <a:pt x="693683" y="1639938"/>
                </a:lnTo>
                <a:lnTo>
                  <a:pt x="0" y="163993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914400">
            <a:noAutofit/>
          </a:bodyPr>
          <a:lstStyle>
            <a:lvl1pPr>
              <a:defRPr sz="36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2907792"/>
            <a:ext cx="2952599" cy="1781642"/>
          </a:xfrm>
        </p:spPr>
        <p:txBody>
          <a:bodyPr>
            <a:normAutofit/>
          </a:bodyPr>
          <a:lstStyle>
            <a:lvl1pPr marL="0" indent="0" algn="l">
              <a:buNone/>
              <a:defRPr sz="1800" spc="1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5B022C-E8CF-07D5-65AC-D3D3D5CC77A3}"/>
              </a:ext>
            </a:extLst>
          </p:cNvPr>
          <p:cNvCxnSpPr>
            <a:cxnSpLocks/>
          </p:cNvCxnSpPr>
          <p:nvPr userDrawn="1"/>
        </p:nvCxnSpPr>
        <p:spPr>
          <a:xfrm flipH="1">
            <a:off x="3868615" y="0"/>
            <a:ext cx="1000226" cy="403629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04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3411815-04EC-3B42-4164-952C53388853}"/>
              </a:ext>
            </a:extLst>
          </p:cNvPr>
          <p:cNvCxnSpPr>
            <a:cxnSpLocks/>
          </p:cNvCxnSpPr>
          <p:nvPr userDrawn="1"/>
        </p:nvCxnSpPr>
        <p:spPr>
          <a:xfrm flipV="1">
            <a:off x="4525226" y="0"/>
            <a:ext cx="826338" cy="345274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31">
            <a:extLst>
              <a:ext uri="{FF2B5EF4-FFF2-40B4-BE49-F238E27FC236}">
                <a16:creationId xmlns:a16="http://schemas.microsoft.com/office/drawing/2014/main" id="{F6C27894-E7FC-B60E-EF80-41F0D47C6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24686"/>
            <a:ext cx="7242048" cy="1632045"/>
          </a:xfrm>
          <a:custGeom>
            <a:avLst/>
            <a:gdLst>
              <a:gd name="connsiteX0" fmla="*/ 408011 w 7242048"/>
              <a:gd name="connsiteY0" fmla="*/ 0 h 1632045"/>
              <a:gd name="connsiteX1" fmla="*/ 7242048 w 7242048"/>
              <a:gd name="connsiteY1" fmla="*/ 0 h 1632045"/>
              <a:gd name="connsiteX2" fmla="*/ 6834037 w 7242048"/>
              <a:gd name="connsiteY2" fmla="*/ 1632044 h 1632045"/>
              <a:gd name="connsiteX3" fmla="*/ 826338 w 7242048"/>
              <a:gd name="connsiteY3" fmla="*/ 1632044 h 1632045"/>
              <a:gd name="connsiteX4" fmla="*/ 826338 w 7242048"/>
              <a:gd name="connsiteY4" fmla="*/ 1632045 h 1632045"/>
              <a:gd name="connsiteX5" fmla="*/ 0 w 7242048"/>
              <a:gd name="connsiteY5" fmla="*/ 1632045 h 1632045"/>
              <a:gd name="connsiteX6" fmla="*/ 0 w 7242048"/>
              <a:gd name="connsiteY6" fmla="*/ 1632044 h 1632045"/>
              <a:gd name="connsiteX7" fmla="*/ 0 w 7242048"/>
              <a:gd name="connsiteY7" fmla="*/ 1 h 1632045"/>
              <a:gd name="connsiteX8" fmla="*/ 408011 w 7242048"/>
              <a:gd name="connsiteY8" fmla="*/ 1 h 163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2048" h="1632045">
                <a:moveTo>
                  <a:pt x="408011" y="0"/>
                </a:moveTo>
                <a:lnTo>
                  <a:pt x="7242048" y="0"/>
                </a:lnTo>
                <a:lnTo>
                  <a:pt x="6834037" y="1632044"/>
                </a:lnTo>
                <a:lnTo>
                  <a:pt x="826338" y="1632044"/>
                </a:lnTo>
                <a:lnTo>
                  <a:pt x="826338" y="1632045"/>
                </a:lnTo>
                <a:lnTo>
                  <a:pt x="0" y="1632045"/>
                </a:lnTo>
                <a:lnTo>
                  <a:pt x="0" y="1632044"/>
                </a:lnTo>
                <a:lnTo>
                  <a:pt x="0" y="1"/>
                </a:lnTo>
                <a:lnTo>
                  <a:pt x="408011" y="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914400" anchor="ctr">
            <a:noAutofit/>
          </a:bodyPr>
          <a:lstStyle>
            <a:lvl1pPr algn="l"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641A16B-3688-D842-92F4-5D2C28115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392" y="2770632"/>
            <a:ext cx="3383280" cy="353926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 spc="1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65CDB64-A6D6-6F40-CFD6-29E72D8ABD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15032" y="0"/>
            <a:ext cx="7876033" cy="6858000"/>
          </a:xfrm>
          <a:custGeom>
            <a:avLst/>
            <a:gdLst>
              <a:gd name="connsiteX0" fmla="*/ 1579547 w 7876033"/>
              <a:gd name="connsiteY0" fmla="*/ 0 h 6858000"/>
              <a:gd name="connsiteX1" fmla="*/ 7876033 w 7876033"/>
              <a:gd name="connsiteY1" fmla="*/ 0 h 6858000"/>
              <a:gd name="connsiteX2" fmla="*/ 7876033 w 7876033"/>
              <a:gd name="connsiteY2" fmla="*/ 6858000 h 6858000"/>
              <a:gd name="connsiteX3" fmla="*/ 0 w 7876033"/>
              <a:gd name="connsiteY3" fmla="*/ 6858000 h 6858000"/>
              <a:gd name="connsiteX4" fmla="*/ 1013709 w 7876033"/>
              <a:gd name="connsiteY4" fmla="*/ 2456730 h 6858000"/>
              <a:gd name="connsiteX5" fmla="*/ 2519005 w 7876033"/>
              <a:gd name="connsiteY5" fmla="*/ 2456730 h 6858000"/>
              <a:gd name="connsiteX6" fmla="*/ 2927016 w 7876033"/>
              <a:gd name="connsiteY6" fmla="*/ 824686 h 6858000"/>
              <a:gd name="connsiteX7" fmla="*/ 1389604 w 7876033"/>
              <a:gd name="connsiteY7" fmla="*/ 8246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6033" h="6858000">
                <a:moveTo>
                  <a:pt x="1579547" y="0"/>
                </a:moveTo>
                <a:lnTo>
                  <a:pt x="7876033" y="0"/>
                </a:lnTo>
                <a:lnTo>
                  <a:pt x="7876033" y="6858000"/>
                </a:lnTo>
                <a:lnTo>
                  <a:pt x="0" y="6858000"/>
                </a:lnTo>
                <a:lnTo>
                  <a:pt x="1013709" y="2456730"/>
                </a:lnTo>
                <a:lnTo>
                  <a:pt x="2519005" y="2456730"/>
                </a:lnTo>
                <a:lnTo>
                  <a:pt x="2927016" y="824686"/>
                </a:lnTo>
                <a:lnTo>
                  <a:pt x="1389604" y="824686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Date Placeholder 32">
            <a:extLst>
              <a:ext uri="{FF2B5EF4-FFF2-40B4-BE49-F238E27FC236}">
                <a16:creationId xmlns:a16="http://schemas.microsoft.com/office/drawing/2014/main" id="{0C50E73C-A08D-5560-7A59-B04AB6C271C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66C42DAA-CA98-405C-5B3D-03942AF608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04230E47-E1DF-D844-BA20-327CF9A268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DAAD1A05-EA94-DECA-8016-0944B51494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6004" y="0"/>
            <a:ext cx="10585637" cy="6858000"/>
          </a:xfrm>
          <a:custGeom>
            <a:avLst/>
            <a:gdLst>
              <a:gd name="connsiteX0" fmla="*/ 0 w 10585637"/>
              <a:gd name="connsiteY0" fmla="*/ 0 h 6858000"/>
              <a:gd name="connsiteX1" fmla="*/ 8457914 w 10585637"/>
              <a:gd name="connsiteY1" fmla="*/ 0 h 6858000"/>
              <a:gd name="connsiteX2" fmla="*/ 10585637 w 10585637"/>
              <a:gd name="connsiteY2" fmla="*/ 6858000 h 6858000"/>
              <a:gd name="connsiteX3" fmla="*/ 2134498 w 10585637"/>
              <a:gd name="connsiteY3" fmla="*/ 6858000 h 6858000"/>
              <a:gd name="connsiteX4" fmla="*/ 0 w 10585637"/>
              <a:gd name="connsiteY4" fmla="*/ 147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5637" h="6858000">
                <a:moveTo>
                  <a:pt x="0" y="0"/>
                </a:moveTo>
                <a:lnTo>
                  <a:pt x="8457914" y="0"/>
                </a:lnTo>
                <a:lnTo>
                  <a:pt x="10585637" y="6858000"/>
                </a:lnTo>
                <a:lnTo>
                  <a:pt x="2134498" y="6858000"/>
                </a:lnTo>
                <a:lnTo>
                  <a:pt x="0" y="147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793E3242-AD58-8F66-E664-E86E45BAD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4" y="2612978"/>
            <a:ext cx="11222181" cy="1632044"/>
          </a:xfrm>
          <a:custGeom>
            <a:avLst/>
            <a:gdLst>
              <a:gd name="connsiteX0" fmla="*/ 0 w 11222181"/>
              <a:gd name="connsiteY0" fmla="*/ 0 h 1632044"/>
              <a:gd name="connsiteX1" fmla="*/ 10725289 w 11222181"/>
              <a:gd name="connsiteY1" fmla="*/ 0 h 1632044"/>
              <a:gd name="connsiteX2" fmla="*/ 11222181 w 11222181"/>
              <a:gd name="connsiteY2" fmla="*/ 1632044 h 1632044"/>
              <a:gd name="connsiteX3" fmla="*/ 496892 w 11222181"/>
              <a:gd name="connsiteY3" fmla="*/ 1632044 h 163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22181" h="1632044">
                <a:moveTo>
                  <a:pt x="0" y="0"/>
                </a:moveTo>
                <a:lnTo>
                  <a:pt x="10725289" y="0"/>
                </a:lnTo>
                <a:lnTo>
                  <a:pt x="11222181" y="1632044"/>
                </a:lnTo>
                <a:lnTo>
                  <a:pt x="496892" y="1632044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365414-3CF9-C6C5-6C64-6DDC6F29EC44}"/>
              </a:ext>
            </a:extLst>
          </p:cNvPr>
          <p:cNvCxnSpPr>
            <a:cxnSpLocks/>
          </p:cNvCxnSpPr>
          <p:nvPr/>
        </p:nvCxnSpPr>
        <p:spPr>
          <a:xfrm flipH="1" flipV="1">
            <a:off x="791417" y="1533236"/>
            <a:ext cx="1644074" cy="535621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5C2F26-E104-EC3D-9D33-3663DD824926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9747272" y="-36946"/>
            <a:ext cx="1644074" cy="5384805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45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sub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FFA9AF-B92E-6FB6-2C75-96A5AFEB1E04}"/>
              </a:ext>
            </a:extLst>
          </p:cNvPr>
          <p:cNvCxnSpPr>
            <a:cxnSpLocks/>
          </p:cNvCxnSpPr>
          <p:nvPr/>
        </p:nvCxnSpPr>
        <p:spPr>
          <a:xfrm>
            <a:off x="9033794" y="-19737"/>
            <a:ext cx="1608697" cy="599076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469568F-F17C-4C3C-9A6F-ED292B601115}"/>
              </a:ext>
            </a:extLst>
          </p:cNvPr>
          <p:cNvSpPr/>
          <p:nvPr userDrawn="1"/>
        </p:nvSpPr>
        <p:spPr>
          <a:xfrm>
            <a:off x="2043953" y="2205318"/>
            <a:ext cx="8104094" cy="23128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355631C-448A-3364-05F2-D4C7F9CA6C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266980" cy="6858000"/>
          </a:xfrm>
          <a:custGeom>
            <a:avLst/>
            <a:gdLst>
              <a:gd name="connsiteX0" fmla="*/ 0 w 10266980"/>
              <a:gd name="connsiteY0" fmla="*/ 0 h 6858000"/>
              <a:gd name="connsiteX1" fmla="*/ 8414327 w 10266980"/>
              <a:gd name="connsiteY1" fmla="*/ 0 h 6858000"/>
              <a:gd name="connsiteX2" fmla="*/ 10266980 w 10266980"/>
              <a:gd name="connsiteY2" fmla="*/ 6858000 h 6858000"/>
              <a:gd name="connsiteX3" fmla="*/ 0 w 1026698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66980" h="6858000">
                <a:moveTo>
                  <a:pt x="0" y="0"/>
                </a:moveTo>
                <a:lnTo>
                  <a:pt x="8414327" y="0"/>
                </a:lnTo>
                <a:lnTo>
                  <a:pt x="1026698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BAD2210-AFD2-BF88-9107-E2A5FFD07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084831"/>
            <a:ext cx="11099173" cy="2852929"/>
          </a:xfrm>
          <a:custGeom>
            <a:avLst/>
            <a:gdLst>
              <a:gd name="connsiteX0" fmla="*/ 0 w 11099173"/>
              <a:gd name="connsiteY0" fmla="*/ 0 h 2852929"/>
              <a:gd name="connsiteX1" fmla="*/ 8926491 w 11099173"/>
              <a:gd name="connsiteY1" fmla="*/ 0 h 2852929"/>
              <a:gd name="connsiteX2" fmla="*/ 8926491 w 11099173"/>
              <a:gd name="connsiteY2" fmla="*/ 2 h 2852929"/>
              <a:gd name="connsiteX3" fmla="*/ 10398992 w 11099173"/>
              <a:gd name="connsiteY3" fmla="*/ 2 h 2852929"/>
              <a:gd name="connsiteX4" fmla="*/ 11099173 w 11099173"/>
              <a:gd name="connsiteY4" fmla="*/ 2852929 h 2852929"/>
              <a:gd name="connsiteX5" fmla="*/ 8298450 w 11099173"/>
              <a:gd name="connsiteY5" fmla="*/ 2852929 h 2852929"/>
              <a:gd name="connsiteX6" fmla="*/ 8298450 w 11099173"/>
              <a:gd name="connsiteY6" fmla="*/ 2852927 h 2852929"/>
              <a:gd name="connsiteX7" fmla="*/ 0 w 11099173"/>
              <a:gd name="connsiteY7" fmla="*/ 2852927 h 285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99173" h="2852929">
                <a:moveTo>
                  <a:pt x="0" y="0"/>
                </a:moveTo>
                <a:lnTo>
                  <a:pt x="8926491" y="0"/>
                </a:lnTo>
                <a:lnTo>
                  <a:pt x="8926491" y="2"/>
                </a:lnTo>
                <a:lnTo>
                  <a:pt x="10398992" y="2"/>
                </a:lnTo>
                <a:lnTo>
                  <a:pt x="11099173" y="2852929"/>
                </a:lnTo>
                <a:lnTo>
                  <a:pt x="8298450" y="2852929"/>
                </a:lnTo>
                <a:lnTo>
                  <a:pt x="8298450" y="2852927"/>
                </a:lnTo>
                <a:lnTo>
                  <a:pt x="0" y="285292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914400" bIns="1371600" anchor="b">
            <a:noAutofit/>
          </a:bodyPr>
          <a:lstStyle>
            <a:lvl1pPr algn="l">
              <a:defRPr sz="36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392" y="3666744"/>
            <a:ext cx="9079992" cy="1051560"/>
          </a:xfrm>
        </p:spPr>
        <p:txBody>
          <a:bodyPr tIns="91440">
            <a:normAutofit/>
          </a:bodyPr>
          <a:lstStyle>
            <a:lvl1pPr marL="0" indent="0" algn="l">
              <a:buNone/>
              <a:defRPr sz="2400" spc="3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54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3A7F7468-D0CF-4B30-965A-D9066D6C2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24686"/>
            <a:ext cx="7242048" cy="1632045"/>
          </a:xfrm>
          <a:custGeom>
            <a:avLst/>
            <a:gdLst>
              <a:gd name="connsiteX0" fmla="*/ 408011 w 7242048"/>
              <a:gd name="connsiteY0" fmla="*/ 0 h 1632045"/>
              <a:gd name="connsiteX1" fmla="*/ 7242048 w 7242048"/>
              <a:gd name="connsiteY1" fmla="*/ 0 h 1632045"/>
              <a:gd name="connsiteX2" fmla="*/ 6834037 w 7242048"/>
              <a:gd name="connsiteY2" fmla="*/ 1632044 h 1632045"/>
              <a:gd name="connsiteX3" fmla="*/ 826338 w 7242048"/>
              <a:gd name="connsiteY3" fmla="*/ 1632044 h 1632045"/>
              <a:gd name="connsiteX4" fmla="*/ 826338 w 7242048"/>
              <a:gd name="connsiteY4" fmla="*/ 1632045 h 1632045"/>
              <a:gd name="connsiteX5" fmla="*/ 0 w 7242048"/>
              <a:gd name="connsiteY5" fmla="*/ 1632045 h 1632045"/>
              <a:gd name="connsiteX6" fmla="*/ 0 w 7242048"/>
              <a:gd name="connsiteY6" fmla="*/ 1632044 h 1632045"/>
              <a:gd name="connsiteX7" fmla="*/ 0 w 7242048"/>
              <a:gd name="connsiteY7" fmla="*/ 1 h 1632045"/>
              <a:gd name="connsiteX8" fmla="*/ 408011 w 7242048"/>
              <a:gd name="connsiteY8" fmla="*/ 1 h 163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2048" h="1632045">
                <a:moveTo>
                  <a:pt x="408011" y="0"/>
                </a:moveTo>
                <a:lnTo>
                  <a:pt x="7242048" y="0"/>
                </a:lnTo>
                <a:lnTo>
                  <a:pt x="6834037" y="1632044"/>
                </a:lnTo>
                <a:lnTo>
                  <a:pt x="826338" y="1632044"/>
                </a:lnTo>
                <a:lnTo>
                  <a:pt x="826338" y="1632045"/>
                </a:lnTo>
                <a:lnTo>
                  <a:pt x="0" y="1632045"/>
                </a:lnTo>
                <a:lnTo>
                  <a:pt x="0" y="1632044"/>
                </a:lnTo>
                <a:lnTo>
                  <a:pt x="0" y="1"/>
                </a:lnTo>
                <a:lnTo>
                  <a:pt x="40801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0" anchor="ctr">
            <a:noAutofit/>
          </a:bodyPr>
          <a:lstStyle>
            <a:lvl1pPr algn="l">
              <a:lnSpc>
                <a:spcPct val="100000"/>
              </a:lnSpc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Content Placeholder 27">
            <a:extLst>
              <a:ext uri="{FF2B5EF4-FFF2-40B4-BE49-F238E27FC236}">
                <a16:creationId xmlns:a16="http://schemas.microsoft.com/office/drawing/2014/main" id="{2050A67D-B2BA-336A-36B8-35D283DEAD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15988" y="2761488"/>
            <a:ext cx="5430837" cy="330098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83464" indent="-283464">
              <a:lnSpc>
                <a:spcPct val="100000"/>
              </a:lnSpc>
              <a:spcBef>
                <a:spcPts val="1000"/>
              </a:spcBef>
              <a:defRPr sz="1800"/>
            </a:lvl2pPr>
            <a:lvl3pPr marL="548640" indent="-283464">
              <a:lnSpc>
                <a:spcPct val="100000"/>
              </a:lnSpc>
              <a:defRPr sz="1600"/>
            </a:lvl3pPr>
            <a:lvl4pPr marL="822960" indent="-283464">
              <a:lnSpc>
                <a:spcPct val="100000"/>
              </a:lnSpc>
              <a:defRPr sz="1600"/>
            </a:lvl4pPr>
            <a:lvl5pPr marL="1097280" indent="-283464">
              <a:lnSpc>
                <a:spcPct val="10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DA38E85-9448-450D-A4ED-FFA79C7100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62918" y="0"/>
            <a:ext cx="5329082" cy="6858000"/>
          </a:xfrm>
          <a:custGeom>
            <a:avLst/>
            <a:gdLst>
              <a:gd name="connsiteX0" fmla="*/ 1688746 w 5730658"/>
              <a:gd name="connsiteY0" fmla="*/ 0 h 6858000"/>
              <a:gd name="connsiteX1" fmla="*/ 5730658 w 5730658"/>
              <a:gd name="connsiteY1" fmla="*/ 0 h 6858000"/>
              <a:gd name="connsiteX2" fmla="*/ 5730658 w 5730658"/>
              <a:gd name="connsiteY2" fmla="*/ 6858000 h 6858000"/>
              <a:gd name="connsiteX3" fmla="*/ 31751 w 5730658"/>
              <a:gd name="connsiteY3" fmla="*/ 6858000 h 6858000"/>
              <a:gd name="connsiteX4" fmla="*/ 31751 w 5730658"/>
              <a:gd name="connsiteY4" fmla="*/ 6857688 h 6858000"/>
              <a:gd name="connsiteX5" fmla="*/ 0 w 5730658"/>
              <a:gd name="connsiteY5" fmla="*/ 6857932 h 6858000"/>
              <a:gd name="connsiteX6" fmla="*/ 31751 w 5730658"/>
              <a:gd name="connsiteY6" fmla="*/ 6729501 h 6858000"/>
              <a:gd name="connsiteX7" fmla="*/ 31751 w 5730658"/>
              <a:gd name="connsiteY7" fmla="*/ 6681788 h 6858000"/>
              <a:gd name="connsiteX8" fmla="*/ 43547 w 5730658"/>
              <a:gd name="connsiteY8" fmla="*/ 6681788 h 6858000"/>
              <a:gd name="connsiteX9" fmla="*/ 1688746 w 5730658"/>
              <a:gd name="connsiteY9" fmla="*/ 270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0658" h="6858000">
                <a:moveTo>
                  <a:pt x="1688746" y="0"/>
                </a:moveTo>
                <a:lnTo>
                  <a:pt x="5730658" y="0"/>
                </a:lnTo>
                <a:lnTo>
                  <a:pt x="5730658" y="6858000"/>
                </a:lnTo>
                <a:lnTo>
                  <a:pt x="31751" y="6858000"/>
                </a:lnTo>
                <a:lnTo>
                  <a:pt x="31751" y="6857688"/>
                </a:lnTo>
                <a:lnTo>
                  <a:pt x="0" y="6857932"/>
                </a:lnTo>
                <a:lnTo>
                  <a:pt x="31751" y="6729501"/>
                </a:lnTo>
                <a:lnTo>
                  <a:pt x="31751" y="6681788"/>
                </a:lnTo>
                <a:lnTo>
                  <a:pt x="43547" y="6681788"/>
                </a:lnTo>
                <a:lnTo>
                  <a:pt x="1688746" y="2705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322EF1F-9171-ABED-A2E4-337828259D8E}"/>
              </a:ext>
            </a:extLst>
          </p:cNvPr>
          <p:cNvCxnSpPr>
            <a:cxnSpLocks/>
          </p:cNvCxnSpPr>
          <p:nvPr userDrawn="1"/>
        </p:nvCxnSpPr>
        <p:spPr>
          <a:xfrm flipV="1">
            <a:off x="6547104" y="0"/>
            <a:ext cx="1375201" cy="609108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ate Placeholder 29">
            <a:extLst>
              <a:ext uri="{FF2B5EF4-FFF2-40B4-BE49-F238E27FC236}">
                <a16:creationId xmlns:a16="http://schemas.microsoft.com/office/drawing/2014/main" id="{FC5A20C1-8893-A2F6-4C6B-F6904680250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D32CEF04-5959-D52F-CB9C-8B1CE0EF964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C7E0A1F8-599A-4E42-C71C-F5631D7CC7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06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sub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A390FB6-CC60-7326-1AB7-5E994D8B88A2}"/>
              </a:ext>
            </a:extLst>
          </p:cNvPr>
          <p:cNvSpPr/>
          <p:nvPr/>
        </p:nvSpPr>
        <p:spPr>
          <a:xfrm>
            <a:off x="-9235" y="-1"/>
            <a:ext cx="2939737" cy="6858001"/>
          </a:xfrm>
          <a:custGeom>
            <a:avLst/>
            <a:gdLst>
              <a:gd name="connsiteX0" fmla="*/ 800654 w 2939737"/>
              <a:gd name="connsiteY0" fmla="*/ 1 h 6858001"/>
              <a:gd name="connsiteX1" fmla="*/ 2939737 w 2939737"/>
              <a:gd name="connsiteY1" fmla="*/ 6858001 h 6858001"/>
              <a:gd name="connsiteX2" fmla="*/ 800654 w 2939737"/>
              <a:gd name="connsiteY2" fmla="*/ 6858001 h 6858001"/>
              <a:gd name="connsiteX3" fmla="*/ 0 w 2939737"/>
              <a:gd name="connsiteY3" fmla="*/ 0 h 6858001"/>
              <a:gd name="connsiteX4" fmla="*/ 800653 w 2939737"/>
              <a:gd name="connsiteY4" fmla="*/ 0 h 6858001"/>
              <a:gd name="connsiteX5" fmla="*/ 800653 w 2939737"/>
              <a:gd name="connsiteY5" fmla="*/ 6858001 h 6858001"/>
              <a:gd name="connsiteX6" fmla="*/ 0 w 2939737"/>
              <a:gd name="connsiteY6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9737" h="6858001">
                <a:moveTo>
                  <a:pt x="800654" y="1"/>
                </a:moveTo>
                <a:lnTo>
                  <a:pt x="2939737" y="6858001"/>
                </a:lnTo>
                <a:lnTo>
                  <a:pt x="800654" y="6858001"/>
                </a:lnTo>
                <a:close/>
                <a:moveTo>
                  <a:pt x="0" y="0"/>
                </a:moveTo>
                <a:lnTo>
                  <a:pt x="800653" y="0"/>
                </a:lnTo>
                <a:lnTo>
                  <a:pt x="800653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2DD0CB1-E555-18FF-AE10-4DB46E71C9AB}"/>
              </a:ext>
            </a:extLst>
          </p:cNvPr>
          <p:cNvCxnSpPr>
            <a:cxnSpLocks/>
          </p:cNvCxnSpPr>
          <p:nvPr/>
        </p:nvCxnSpPr>
        <p:spPr>
          <a:xfrm flipH="1" flipV="1">
            <a:off x="791417" y="1533236"/>
            <a:ext cx="1644074" cy="535621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16E01A3-9A40-A2AF-E9CC-DA05A857AF7A}"/>
              </a:ext>
            </a:extLst>
          </p:cNvPr>
          <p:cNvSpPr/>
          <p:nvPr userDrawn="1"/>
        </p:nvSpPr>
        <p:spPr>
          <a:xfrm rot="10800000">
            <a:off x="9242505" y="0"/>
            <a:ext cx="2949493" cy="6856549"/>
          </a:xfrm>
          <a:custGeom>
            <a:avLst/>
            <a:gdLst>
              <a:gd name="connsiteX0" fmla="*/ 2949493 w 2949493"/>
              <a:gd name="connsiteY0" fmla="*/ 6856549 h 6856549"/>
              <a:gd name="connsiteX1" fmla="*/ 800653 w 2949493"/>
              <a:gd name="connsiteY1" fmla="*/ 6856549 h 6856549"/>
              <a:gd name="connsiteX2" fmla="*/ 0 w 2949493"/>
              <a:gd name="connsiteY2" fmla="*/ 6856549 h 6856549"/>
              <a:gd name="connsiteX3" fmla="*/ 0 w 2949493"/>
              <a:gd name="connsiteY3" fmla="*/ 0 h 6856549"/>
              <a:gd name="connsiteX4" fmla="*/ 801107 w 2949493"/>
              <a:gd name="connsiteY4" fmla="*/ 0 h 685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9493" h="6856549">
                <a:moveTo>
                  <a:pt x="2949493" y="6856549"/>
                </a:moveTo>
                <a:lnTo>
                  <a:pt x="800653" y="6856549"/>
                </a:lnTo>
                <a:lnTo>
                  <a:pt x="0" y="6856549"/>
                </a:lnTo>
                <a:lnTo>
                  <a:pt x="0" y="0"/>
                </a:lnTo>
                <a:lnTo>
                  <a:pt x="8011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90C38C9-1782-B768-078E-73091483A95A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9747272" y="-36946"/>
            <a:ext cx="1644074" cy="5384805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942173C-2B01-804E-85FB-4D68140D4E1A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920240" y="2039112"/>
            <a:ext cx="7982712" cy="1581912"/>
          </a:xfrm>
        </p:spPr>
        <p:txBody>
          <a:bodyPr anchor="b">
            <a:noAutofit/>
          </a:bodyPr>
          <a:lstStyle>
            <a:lvl1pPr algn="ctr"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641A16B-3688-D842-92F4-5D2C2811539F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111829" y="3584448"/>
            <a:ext cx="7791123" cy="61264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spc="14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9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2FD45A-B915-6AEF-5B45-09567508BB39}"/>
              </a:ext>
            </a:extLst>
          </p:cNvPr>
          <p:cNvSpPr/>
          <p:nvPr userDrawn="1"/>
        </p:nvSpPr>
        <p:spPr>
          <a:xfrm>
            <a:off x="0" y="2266855"/>
            <a:ext cx="12192000" cy="45911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028065BE-52F2-4F89-82A3-E5DA80527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347472"/>
            <a:ext cx="11082528" cy="1563624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algn="l">
              <a:defRPr sz="3200" cap="all" spc="3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CB3A6A7-DCEF-8F0D-2339-F3B3458EB6A2}"/>
              </a:ext>
            </a:extLst>
          </p:cNvPr>
          <p:cNvGrpSpPr/>
          <p:nvPr userDrawn="1"/>
        </p:nvGrpSpPr>
        <p:grpSpPr>
          <a:xfrm>
            <a:off x="10135198" y="0"/>
            <a:ext cx="2056802" cy="6858000"/>
            <a:chOff x="10064227" y="0"/>
            <a:chExt cx="2127773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6E553B2-71B5-E210-0451-CB8F602812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793564" y="2223749"/>
              <a:ext cx="1398436" cy="46342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76B097F-E5A4-EB73-3751-C880247D6F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64227" y="0"/>
              <a:ext cx="729337" cy="226685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CB7E4E-E392-ACEB-1431-A8DA68A52EE1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3406587"/>
            <a:ext cx="1006763" cy="34514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7">
            <a:extLst>
              <a:ext uri="{FF2B5EF4-FFF2-40B4-BE49-F238E27FC236}">
                <a16:creationId xmlns:a16="http://schemas.microsoft.com/office/drawing/2014/main" id="{4029C93B-5794-90B2-3E4E-BDE0F550768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2960" y="2843784"/>
            <a:ext cx="5724144" cy="319125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cap="all" spc="1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800" spc="100">
                <a:solidFill>
                  <a:schemeClr val="bg1"/>
                </a:solidFill>
              </a:defRPr>
            </a:lvl2pPr>
            <a:lvl3pPr marL="283464" indent="-283464">
              <a:lnSpc>
                <a:spcPct val="100000"/>
              </a:lnSpc>
              <a:spcBef>
                <a:spcPts val="1000"/>
              </a:spcBef>
              <a:defRPr sz="1800" spc="100">
                <a:solidFill>
                  <a:schemeClr val="bg1"/>
                </a:solidFill>
              </a:defRPr>
            </a:lvl3pPr>
            <a:lvl4pPr marL="822960" indent="-283464">
              <a:lnSpc>
                <a:spcPct val="100000"/>
              </a:lnSpc>
              <a:defRPr sz="1600" spc="100">
                <a:solidFill>
                  <a:schemeClr val="bg1"/>
                </a:solidFill>
              </a:defRPr>
            </a:lvl4pPr>
            <a:lvl5pPr marL="1097280" indent="-283464">
              <a:lnSpc>
                <a:spcPct val="100000"/>
              </a:lnSpc>
              <a:defRPr sz="1600" spc="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7">
            <a:extLst>
              <a:ext uri="{FF2B5EF4-FFF2-40B4-BE49-F238E27FC236}">
                <a16:creationId xmlns:a16="http://schemas.microsoft.com/office/drawing/2014/main" id="{BC942EEA-C86E-05B1-BF5C-6F13A52F5B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068312" y="2843784"/>
            <a:ext cx="3364992" cy="319125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cap="all" spc="1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800" spc="100">
                <a:solidFill>
                  <a:schemeClr val="bg1"/>
                </a:solidFill>
              </a:defRPr>
            </a:lvl2pPr>
            <a:lvl3pPr marL="283464" indent="-283464">
              <a:lnSpc>
                <a:spcPct val="100000"/>
              </a:lnSpc>
              <a:spcBef>
                <a:spcPts val="1000"/>
              </a:spcBef>
              <a:defRPr sz="1800" spc="100">
                <a:solidFill>
                  <a:schemeClr val="bg1"/>
                </a:solidFill>
              </a:defRPr>
            </a:lvl3pPr>
            <a:lvl4pPr marL="822960" indent="-283464">
              <a:lnSpc>
                <a:spcPct val="100000"/>
              </a:lnSpc>
              <a:defRPr sz="1600" spc="100">
                <a:solidFill>
                  <a:schemeClr val="bg1"/>
                </a:solidFill>
              </a:defRPr>
            </a:lvl4pPr>
            <a:lvl5pPr marL="1097280" indent="-283464">
              <a:lnSpc>
                <a:spcPct val="100000"/>
              </a:lnSpc>
              <a:defRPr sz="1600" spc="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F5E1EDF-E8F4-90C4-4EE9-5CCF1E17F35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992726FB-FFEB-ADB3-0C67-FE72F4DCBA5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3CEA78-CDB0-CB26-B433-4C868965D31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54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858662D7-CF46-F937-6492-FE3D6164B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24687"/>
            <a:ext cx="10191549" cy="1639937"/>
          </a:xfrm>
          <a:custGeom>
            <a:avLst/>
            <a:gdLst>
              <a:gd name="connsiteX0" fmla="*/ 0 w 10191549"/>
              <a:gd name="connsiteY0" fmla="*/ 0 h 1639937"/>
              <a:gd name="connsiteX1" fmla="*/ 135109 w 10191549"/>
              <a:gd name="connsiteY1" fmla="*/ 0 h 1639937"/>
              <a:gd name="connsiteX2" fmla="*/ 826338 w 10191549"/>
              <a:gd name="connsiteY2" fmla="*/ 0 h 1639937"/>
              <a:gd name="connsiteX3" fmla="*/ 9743633 w 10191549"/>
              <a:gd name="connsiteY3" fmla="*/ 0 h 1639937"/>
              <a:gd name="connsiteX4" fmla="*/ 10191549 w 10191549"/>
              <a:gd name="connsiteY4" fmla="*/ 1639937 h 1639937"/>
              <a:gd name="connsiteX5" fmla="*/ 826338 w 10191549"/>
              <a:gd name="connsiteY5" fmla="*/ 1639937 h 1639937"/>
              <a:gd name="connsiteX6" fmla="*/ 583025 w 10191549"/>
              <a:gd name="connsiteY6" fmla="*/ 1639937 h 1639937"/>
              <a:gd name="connsiteX7" fmla="*/ 0 w 10191549"/>
              <a:gd name="connsiteY7" fmla="*/ 1639937 h 16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91549" h="1639937">
                <a:moveTo>
                  <a:pt x="0" y="0"/>
                </a:moveTo>
                <a:lnTo>
                  <a:pt x="135109" y="0"/>
                </a:lnTo>
                <a:lnTo>
                  <a:pt x="826338" y="0"/>
                </a:lnTo>
                <a:lnTo>
                  <a:pt x="9743633" y="0"/>
                </a:lnTo>
                <a:lnTo>
                  <a:pt x="10191549" y="1639937"/>
                </a:lnTo>
                <a:lnTo>
                  <a:pt x="826338" y="1639937"/>
                </a:lnTo>
                <a:lnTo>
                  <a:pt x="583025" y="1639937"/>
                </a:lnTo>
                <a:lnTo>
                  <a:pt x="0" y="163993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914400" rIns="182880" anchor="ctr">
            <a:noAutofit/>
          </a:bodyPr>
          <a:lstStyle>
            <a:lvl1pPr algn="l"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7">
            <a:extLst>
              <a:ext uri="{FF2B5EF4-FFF2-40B4-BE49-F238E27FC236}">
                <a16:creationId xmlns:a16="http://schemas.microsoft.com/office/drawing/2014/main" id="{4029C93B-5794-90B2-3E4E-BDE0F550768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2960" y="2843784"/>
            <a:ext cx="3739896" cy="319125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cap="all" spc="100" baseline="0">
                <a:solidFill>
                  <a:schemeClr val="tx1"/>
                </a:solidFill>
              </a:defRPr>
            </a:lvl1pPr>
            <a:lvl2pPr marL="342900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  <a:defRPr sz="1800" spc="100">
                <a:solidFill>
                  <a:schemeClr val="tx1"/>
                </a:solidFill>
              </a:defRPr>
            </a:lvl2pPr>
            <a:lvl3pPr marL="731520" indent="-347472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100">
                <a:solidFill>
                  <a:schemeClr val="tx1"/>
                </a:solidFill>
              </a:defRPr>
            </a:lvl3pPr>
            <a:lvl4pPr marL="1097280" indent="-347472">
              <a:lnSpc>
                <a:spcPct val="100000"/>
              </a:lnSpc>
              <a:buFont typeface="+mj-lt"/>
              <a:buAutoNum type="arabicParenR"/>
              <a:defRPr sz="1600" spc="100">
                <a:solidFill>
                  <a:schemeClr val="tx1"/>
                </a:solidFill>
              </a:defRPr>
            </a:lvl4pPr>
            <a:lvl5pPr marL="1463040" indent="-347472">
              <a:lnSpc>
                <a:spcPct val="100000"/>
              </a:lnSpc>
              <a:buFont typeface="+mj-lt"/>
              <a:buAutoNum type="alphaLcParenR"/>
              <a:defRPr sz="1600" spc="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7">
            <a:extLst>
              <a:ext uri="{FF2B5EF4-FFF2-40B4-BE49-F238E27FC236}">
                <a16:creationId xmlns:a16="http://schemas.microsoft.com/office/drawing/2014/main" id="{BC942EEA-C86E-05B1-BF5C-6F13A52F5B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74920" y="2843784"/>
            <a:ext cx="5824728" cy="319125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cap="all" spc="1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800" spc="100">
                <a:solidFill>
                  <a:schemeClr val="tx1"/>
                </a:solidFill>
              </a:defRPr>
            </a:lvl2pPr>
            <a:lvl3pPr marL="283464" indent="-283464">
              <a:lnSpc>
                <a:spcPct val="100000"/>
              </a:lnSpc>
              <a:spcBef>
                <a:spcPts val="1000"/>
              </a:spcBef>
              <a:defRPr sz="1800" spc="100">
                <a:solidFill>
                  <a:schemeClr val="tx1"/>
                </a:solidFill>
              </a:defRPr>
            </a:lvl3pPr>
            <a:lvl4pPr marL="548640" indent="-283464">
              <a:lnSpc>
                <a:spcPct val="100000"/>
              </a:lnSpc>
              <a:defRPr sz="1600" spc="100">
                <a:solidFill>
                  <a:schemeClr val="tx1"/>
                </a:solidFill>
              </a:defRPr>
            </a:lvl4pPr>
            <a:lvl5pPr marL="822960" indent="-283464">
              <a:lnSpc>
                <a:spcPct val="100000"/>
              </a:lnSpc>
              <a:defRPr sz="1600" spc="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4D7FE7-14AE-6C8F-B799-1BD57470E8F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191549" y="0"/>
            <a:ext cx="2000451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45BFC1-4E9D-0F01-ED91-44F27D54EE88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3406587"/>
            <a:ext cx="1006763" cy="345141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1508553F-E814-00F0-D6A7-5573C795114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1449FFC7-A582-FD77-53A9-CF0B7F2D1B7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3E86B4DA-B745-BBB9-6AFB-CC6723232CE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07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EE9C88-4838-9CF6-7CCD-6C2CE88647B0}"/>
              </a:ext>
            </a:extLst>
          </p:cNvPr>
          <p:cNvSpPr/>
          <p:nvPr userDrawn="1"/>
        </p:nvSpPr>
        <p:spPr>
          <a:xfrm rot="10800000" flipV="1">
            <a:off x="-5" y="-2"/>
            <a:ext cx="12191999" cy="2266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BBC4DA-F0D6-02FA-41AA-101A0D1340F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191550" y="-110490"/>
            <a:ext cx="970586" cy="341987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1F74A9-AFD5-044F-DB07-4FF2F699A91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91816" y="2266854"/>
            <a:ext cx="1165768" cy="382423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68E97A-1CFD-3AF6-5FF5-E49A2943A1F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858500" y="2266854"/>
            <a:ext cx="1327650" cy="459114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9">
            <a:extLst>
              <a:ext uri="{FF2B5EF4-FFF2-40B4-BE49-F238E27FC236}">
                <a16:creationId xmlns:a16="http://schemas.microsoft.com/office/drawing/2014/main" id="{028065BE-52F2-4F89-82A3-E5DA80527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1640" y="740664"/>
            <a:ext cx="8503920" cy="1197864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algn="ctr"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7">
            <a:extLst>
              <a:ext uri="{FF2B5EF4-FFF2-40B4-BE49-F238E27FC236}">
                <a16:creationId xmlns:a16="http://schemas.microsoft.com/office/drawing/2014/main" id="{4029C93B-5794-90B2-3E4E-BDE0F550768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828800" y="2679192"/>
            <a:ext cx="8531352" cy="3191256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1000"/>
              </a:spcAft>
              <a:buNone/>
              <a:defRPr sz="2400" b="0" i="0" cap="none" spc="140" baseline="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1000"/>
              </a:spcBef>
              <a:buNone/>
              <a:defRPr sz="1800" spc="100">
                <a:solidFill>
                  <a:schemeClr val="tx1"/>
                </a:solidFill>
              </a:defRPr>
            </a:lvl2pPr>
            <a:lvl3pPr marL="283464" indent="-283464">
              <a:lnSpc>
                <a:spcPct val="100000"/>
              </a:lnSpc>
              <a:spcBef>
                <a:spcPts val="1000"/>
              </a:spcBef>
              <a:defRPr sz="1800" spc="100">
                <a:solidFill>
                  <a:schemeClr val="tx1"/>
                </a:solidFill>
              </a:defRPr>
            </a:lvl3pPr>
            <a:lvl4pPr marL="548640" indent="-283464">
              <a:lnSpc>
                <a:spcPct val="100000"/>
              </a:lnSpc>
              <a:defRPr sz="1600" spc="100">
                <a:solidFill>
                  <a:schemeClr val="tx1"/>
                </a:solidFill>
              </a:defRPr>
            </a:lvl4pPr>
            <a:lvl5pPr marL="1097280" indent="-283464">
              <a:lnSpc>
                <a:spcPct val="100000"/>
              </a:lnSpc>
              <a:defRPr sz="1600" spc="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4C3CA-7962-4B8E-8004-FBD88F0EF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B5E76-E101-4994-92F5-1F540EB1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9F242-2699-411D-B3F7-3D6D480E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4070FA0-EB95-7750-D21A-933827C6388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29785" y="-110490"/>
            <a:ext cx="1031941" cy="34198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64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30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pc="5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356350"/>
            <a:ext cx="1539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74" r:id="rId3"/>
    <p:sldLayoutId id="2147483675" r:id="rId4"/>
    <p:sldLayoutId id="2147483676" r:id="rId5"/>
    <p:sldLayoutId id="2147483659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Placeholder 86" descr="Close up of the Golden Gate Bridge">
            <a:extLst>
              <a:ext uri="{FF2B5EF4-FFF2-40B4-BE49-F238E27FC236}">
                <a16:creationId xmlns:a16="http://schemas.microsoft.com/office/drawing/2014/main" id="{1A67CB3B-F50E-0C67-E369-D749D8F796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7024688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09B40FD-8703-8858-9649-FEBB48F5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706" y="2456733"/>
            <a:ext cx="8124873" cy="1639939"/>
          </a:xfrm>
        </p:spPr>
        <p:txBody>
          <a:bodyPr/>
          <a:lstStyle/>
          <a:p>
            <a:r>
              <a:rPr lang="en-US" dirty="0"/>
              <a:t>NEXUS DRIVE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D56742-F4E2-870E-6E2F-14BE52F19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800" y="4398264"/>
            <a:ext cx="3913632" cy="978069"/>
          </a:xfrm>
        </p:spPr>
        <p:txBody>
          <a:bodyPr/>
          <a:lstStyle/>
          <a:p>
            <a:r>
              <a:rPr lang="en-US" dirty="0"/>
              <a:t>IFTIKHAAR ALI S D</a:t>
            </a:r>
          </a:p>
          <a:p>
            <a:r>
              <a:rPr lang="en-US" dirty="0"/>
              <a:t>11-10-2025</a:t>
            </a:r>
          </a:p>
        </p:txBody>
      </p:sp>
    </p:spTree>
    <p:extLst>
      <p:ext uri="{BB962C8B-B14F-4D97-AF65-F5344CB8AC3E}">
        <p14:creationId xmlns:p14="http://schemas.microsoft.com/office/powerpoint/2010/main" val="3957554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77F14-D636-44FC-87C7-99AF40969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599EB18-5A3B-2637-1682-2D84450FE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4684"/>
            <a:ext cx="11605600" cy="1639937"/>
          </a:xfrm>
        </p:spPr>
        <p:txBody>
          <a:bodyPr/>
          <a:lstStyle/>
          <a:p>
            <a:r>
              <a:rPr lang="en-IN" dirty="0">
                <a:latin typeface="Aptos Narrow" panose="020B0004020202020204" pitchFamily="34" charset="0"/>
              </a:rPr>
              <a:t>METHODS AND APPROACHES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2E3D4-9B73-33D0-7815-3746A1F3CA9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271342" y="6356350"/>
            <a:ext cx="1539658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FA1EE-40F7-0503-13B7-6D8112127F8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tos Narrow" panose="020B0004020202020204" pitchFamily="34" charset="0"/>
              </a:rPr>
              <a:t>Sprint Review: </a:t>
            </a:r>
            <a:r>
              <a:rPr lang="en-US" b="0" dirty="0">
                <a:latin typeface="Aptos Narrow" panose="020B0004020202020204" pitchFamily="34" charset="0"/>
              </a:rPr>
              <a:t>Conducted at the end of each sprint to demonstrate completed work to stakeholders and gather feedback for future improvements.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tos Narrow" panose="020B0004020202020204" pitchFamily="34" charset="0"/>
              </a:rPr>
              <a:t>Sprint Retrospective:</a:t>
            </a:r>
            <a:r>
              <a:rPr lang="en-US" b="0" dirty="0">
                <a:latin typeface="Aptos Narrow" panose="020B0004020202020204" pitchFamily="34" charset="0"/>
              </a:rPr>
              <a:t> A reflective session where the team discusses what went well, what can be improved, and defines actionable steps for the next sprint.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ptos Narrow" panose="020B0004020202020204" pitchFamily="34" charset="0"/>
              </a:rPr>
              <a:t>Prepare </a:t>
            </a:r>
            <a:r>
              <a:rPr lang="en-US" dirty="0">
                <a:latin typeface="Aptos Narrow" panose="020B0004020202020204" pitchFamily="34" charset="0"/>
              </a:rPr>
              <a:t>product burndown charts </a:t>
            </a:r>
            <a:r>
              <a:rPr lang="en-US" b="0" dirty="0">
                <a:latin typeface="Aptos Narrow" panose="020B0004020202020204" pitchFamily="34" charset="0"/>
              </a:rPr>
              <a:t>to show work left or done for each enhancement module.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ptos Narrow" panose="020B0004020202020204" pitchFamily="34" charset="0"/>
              </a:rPr>
              <a:t>Prepare </a:t>
            </a:r>
            <a:r>
              <a:rPr lang="en-US" dirty="0">
                <a:latin typeface="Aptos Narrow" panose="020B0004020202020204" pitchFamily="34" charset="0"/>
              </a:rPr>
              <a:t>sprint burndown charts </a:t>
            </a:r>
            <a:r>
              <a:rPr lang="en-US" b="0" dirty="0">
                <a:latin typeface="Aptos Narrow" panose="020B0004020202020204" pitchFamily="34" charset="0"/>
              </a:rPr>
              <a:t>to track the remaining work and progress throughout each sprint cycle.</a:t>
            </a:r>
            <a:endParaRPr lang="en-IN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115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16FD7-D06A-1ED6-AE3E-ED51914F6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64409"/>
            <a:ext cx="10308779" cy="1639937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7C1F62B-D2CC-A382-3650-EDA7B5A547C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1" y="2807208"/>
            <a:ext cx="10693400" cy="354914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ptos Narrow" panose="020B0004020202020204" pitchFamily="34" charset="0"/>
              </a:rPr>
              <a:t>People: Scrum Master, project owner and scrum developer.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ptos Narrow" panose="020B0004020202020204" pitchFamily="34" charset="0"/>
              </a:rPr>
              <a:t>Time: Scrum team works in short cycles, delivering new features—performance, training, reports, and stock tools—every 2 weeks.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ptos Narrow" panose="020B0004020202020204" pitchFamily="34" charset="0"/>
              </a:rPr>
              <a:t>Budget: Estimated total is around 45,00,000, including: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tos Narrow" panose="020B0004020202020204" pitchFamily="34" charset="0"/>
              </a:rPr>
              <a:t>Training &amp; services: 25,00,000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tos Narrow" panose="020B0004020202020204" pitchFamily="34" charset="0"/>
              </a:rPr>
              <a:t>Software: 10,00,000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tos Narrow" panose="020B0004020202020204" pitchFamily="34" charset="0"/>
              </a:rPr>
              <a:t>Hardware: 10,00,000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ptos Narrow" panose="020B0004020202020204" pitchFamily="34" charset="0"/>
              </a:rPr>
              <a:t>Extra work or changes may need more time and money.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CE20E-036C-9032-6F92-19214C09F4D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271342" y="6356350"/>
            <a:ext cx="1539658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504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3AF6A-4313-3025-B798-16B42AA2B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EF04272-36A2-9BF5-BCD1-067D695D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4684"/>
            <a:ext cx="11605600" cy="1639937"/>
          </a:xfrm>
        </p:spPr>
        <p:txBody>
          <a:bodyPr/>
          <a:lstStyle/>
          <a:p>
            <a:r>
              <a:rPr lang="en-IN" dirty="0">
                <a:latin typeface="Aptos Narrow" panose="020B0004020202020204" pitchFamily="34" charset="0"/>
              </a:rPr>
              <a:t>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A2A1F-E07A-37C5-3D26-F496B14260D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271342" y="6356350"/>
            <a:ext cx="1539658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BCEF6C2-B1EE-F17A-AD5D-265CEDFD471D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622299515"/>
              </p:ext>
            </p:extLst>
          </p:nvPr>
        </p:nvGraphicFramePr>
        <p:xfrm>
          <a:off x="743755" y="3013270"/>
          <a:ext cx="10466437" cy="2291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13501">
                  <a:extLst>
                    <a:ext uri="{9D8B030D-6E8A-4147-A177-3AD203B41FA5}">
                      <a16:colId xmlns:a16="http://schemas.microsoft.com/office/drawing/2014/main" val="3256571091"/>
                    </a:ext>
                  </a:extLst>
                </a:gridCol>
                <a:gridCol w="855389">
                  <a:extLst>
                    <a:ext uri="{9D8B030D-6E8A-4147-A177-3AD203B41FA5}">
                      <a16:colId xmlns:a16="http://schemas.microsoft.com/office/drawing/2014/main" val="2516963802"/>
                    </a:ext>
                  </a:extLst>
                </a:gridCol>
                <a:gridCol w="1511047">
                  <a:extLst>
                    <a:ext uri="{9D8B030D-6E8A-4147-A177-3AD203B41FA5}">
                      <a16:colId xmlns:a16="http://schemas.microsoft.com/office/drawing/2014/main" val="2865356677"/>
                    </a:ext>
                  </a:extLst>
                </a:gridCol>
                <a:gridCol w="6286500">
                  <a:extLst>
                    <a:ext uri="{9D8B030D-6E8A-4147-A177-3AD203B41FA5}">
                      <a16:colId xmlns:a16="http://schemas.microsoft.com/office/drawing/2014/main" val="23267471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Narrow" panose="020B0004020202020204" pitchFamily="34" charset="0"/>
                        </a:rPr>
                        <a:t>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Narrow" panose="020B0004020202020204" pitchFamily="34" charset="0"/>
                        </a:rPr>
                        <a:t>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Narrow" panose="020B0004020202020204" pitchFamily="34" charset="0"/>
                        </a:rPr>
                        <a:t>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Narrow" panose="020B0004020202020204" pitchFamily="34" charset="0"/>
                        </a:rPr>
                        <a:t>Involvement Period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840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Narrow" panose="020B0004020202020204" pitchFamily="34" charset="0"/>
                        </a:rPr>
                        <a:t>Scrum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Narrow" panose="020B0004020202020204" pitchFamily="34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Narrow" panose="020B0004020202020204" pitchFamily="34" charset="0"/>
                        </a:rPr>
                        <a:t>IT 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Full project (entire lifecycle; 4 months, actively facilitating all sprints and ceremonies)</a:t>
                      </a:r>
                      <a:endParaRPr lang="en-IN" dirty="0"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973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Narrow" panose="020B0004020202020204" pitchFamily="34" charset="0"/>
                        </a:rPr>
                        <a:t>Product 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Narrow" panose="020B0004020202020204" pitchFamily="34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>
                          <a:latin typeface="Aptos Narrow" panose="020B0004020202020204" pitchFamily="34" charset="0"/>
                        </a:rPr>
                        <a:t>IT 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Full project (entire lifecycle; 4 months, present from backlog creation to release)</a:t>
                      </a:r>
                      <a:endParaRPr lang="en-IN" dirty="0"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132818"/>
                  </a:ext>
                </a:extLst>
              </a:tr>
              <a:tr h="350667"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Narrow" panose="020B0004020202020204" pitchFamily="34" charset="0"/>
                        </a:rPr>
                        <a:t>Scrum Developer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ptos Narrow" panose="020B0004020202020204" pitchFamily="34" charset="0"/>
                        </a:rPr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>
                          <a:latin typeface="Aptos Narrow" panose="020B0004020202020204" pitchFamily="34" charset="0"/>
                        </a:rPr>
                        <a:t>IT 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Full project (active in every sprint; 4 months, involved from design to deployment/testing)</a:t>
                      </a:r>
                      <a:endParaRPr lang="en-IN" dirty="0"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357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549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1BDAD-A60C-D59A-30CF-DA4DC0254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55C38F7-1000-3A71-2080-1C6184E4C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4684"/>
            <a:ext cx="11605600" cy="1639937"/>
          </a:xfrm>
        </p:spPr>
        <p:txBody>
          <a:bodyPr/>
          <a:lstStyle/>
          <a:p>
            <a:r>
              <a:rPr lang="en-IN" dirty="0">
                <a:latin typeface="Aptos Narrow" panose="020B0004020202020204" pitchFamily="34" charset="0"/>
              </a:rPr>
              <a:t>RISK AND DEPENDENCIES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DC9AE-2646-CB5B-B3FF-E6BD62E3C63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271342" y="6356350"/>
            <a:ext cx="1539658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8D658-7B4A-3F7B-6CDC-C0CDFDAC991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2834640"/>
            <a:ext cx="10963656" cy="248242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ptos Narrow" panose="020B0004020202020204" pitchFamily="34" charset="0"/>
              </a:rPr>
              <a:t>If needs or rules are unclear, project may slow down or miss important business requirements.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ptos Narrow" panose="020B0004020202020204" pitchFamily="34" charset="0"/>
              </a:rPr>
              <a:t>Poor or missing data can cause problems in reports, performance tracking, or stock checks.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ptos Narrow" panose="020B0004020202020204" pitchFamily="34" charset="0"/>
              </a:rPr>
              <a:t>Old or incompatible systems might not work well with new modules, creating delays.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ptos Narrow" panose="020B0004020202020204" pitchFamily="34" charset="0"/>
              </a:rPr>
              <a:t>Weak security may risk employee and financial data in performance or training records.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ptos Narrow" panose="020B0004020202020204" pitchFamily="34" charset="0"/>
              </a:rPr>
              <a:t>If system is slow or overloaded, reporting and tracking may lag, affecting decisions.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ptos Narrow" panose="020B0004020202020204" pitchFamily="34" charset="0"/>
              </a:rPr>
              <a:t>Dependence on outside vendors or tech support may lead to trouble if they are slow or unreliable.</a:t>
            </a:r>
          </a:p>
        </p:txBody>
      </p:sp>
    </p:spTree>
    <p:extLst>
      <p:ext uri="{BB962C8B-B14F-4D97-AF65-F5344CB8AC3E}">
        <p14:creationId xmlns:p14="http://schemas.microsoft.com/office/powerpoint/2010/main" val="1552193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D69BD-9C0C-27B1-DD48-486FAFF5A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E6201-246F-8211-3855-C416ED77B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0" y="824686"/>
            <a:ext cx="7154158" cy="1632045"/>
          </a:xfrm>
        </p:spPr>
        <p:txBody>
          <a:bodyPr/>
          <a:lstStyle/>
          <a:p>
            <a:r>
              <a:rPr lang="en-IN" dirty="0">
                <a:latin typeface="Aptos Narrow" panose="020B0004020202020204" pitchFamily="34" charset="0"/>
              </a:rPr>
              <a:t>TECHNOLOGIES</a:t>
            </a:r>
            <a:endParaRPr lang="en-US" dirty="0">
              <a:latin typeface="Aptos Narrow" panose="020B00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56F9B-F60D-6979-00A8-8D3797F778C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271342" y="6356350"/>
            <a:ext cx="1539658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717364-1109-49E4-97DE-08C57C575B4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2834640"/>
            <a:ext cx="10883053" cy="33649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0" dirty="0">
                <a:latin typeface="Aptos Narrow" panose="020B0004020202020204" pitchFamily="34" charset="0"/>
              </a:rPr>
              <a:t>Java, Python (backend for all modules)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0" dirty="0">
                <a:latin typeface="Aptos Narrow" panose="020B0004020202020204" pitchFamily="34" charset="0"/>
              </a:rPr>
              <a:t>Django (web framework)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0" dirty="0">
                <a:latin typeface="Aptos Narrow" panose="020B0004020202020204" pitchFamily="34" charset="0"/>
              </a:rPr>
              <a:t>React.js (module dashboards, reporting)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0" dirty="0">
                <a:latin typeface="Aptos Narrow" panose="020B0004020202020204" pitchFamily="34" charset="0"/>
              </a:rPr>
              <a:t>MySQL, Cassandra (module data storage)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0" dirty="0">
                <a:latin typeface="Aptos Narrow" panose="020B0004020202020204" pitchFamily="34" charset="0"/>
              </a:rPr>
              <a:t>Apache Kafka (data sharing across PMS, LMS, stock, reports)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0" dirty="0">
                <a:latin typeface="Aptos Narrow" panose="020B0004020202020204" pitchFamily="34" charset="0"/>
              </a:rPr>
              <a:t>OAuth or JSON Web Tokens (safe login for all users)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0" dirty="0">
                <a:latin typeface="Aptos Narrow" panose="020B0004020202020204" pitchFamily="34" charset="0"/>
              </a:rPr>
              <a:t>Amazon Web Services, Microsoft Azure, Google Cloud (cloud hosting and scaling)</a:t>
            </a:r>
          </a:p>
        </p:txBody>
      </p:sp>
    </p:spTree>
    <p:extLst>
      <p:ext uri="{BB962C8B-B14F-4D97-AF65-F5344CB8AC3E}">
        <p14:creationId xmlns:p14="http://schemas.microsoft.com/office/powerpoint/2010/main" val="2915603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 descr="Bridge">
            <a:extLst>
              <a:ext uri="{FF2B5EF4-FFF2-40B4-BE49-F238E27FC236}">
                <a16:creationId xmlns:a16="http://schemas.microsoft.com/office/drawing/2014/main" id="{1BFA8449-61BE-6A34-3690-BAEEC5A5A5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6175" y="0"/>
            <a:ext cx="8505825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CABFD3A-42D8-AD08-B28B-24BAACB1B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9635"/>
            <a:ext cx="8261729" cy="1639938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10AE0F3-4D02-12DE-AE66-D0E7EEB76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2907792"/>
            <a:ext cx="2952599" cy="1781642"/>
          </a:xfrm>
        </p:spPr>
        <p:txBody>
          <a:bodyPr/>
          <a:lstStyle/>
          <a:p>
            <a:r>
              <a:rPr lang="en-US" dirty="0"/>
              <a:t>IFTIKHAAR ALI S D</a:t>
            </a:r>
          </a:p>
        </p:txBody>
      </p:sp>
    </p:spTree>
    <p:extLst>
      <p:ext uri="{BB962C8B-B14F-4D97-AF65-F5344CB8AC3E}">
        <p14:creationId xmlns:p14="http://schemas.microsoft.com/office/powerpoint/2010/main" val="2426773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65E584-E9D5-D9AE-675E-04B2896C8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24686"/>
            <a:ext cx="7242048" cy="1632045"/>
          </a:xfrm>
        </p:spPr>
        <p:txBody>
          <a:bodyPr/>
          <a:lstStyle/>
          <a:p>
            <a:r>
              <a:rPr lang="en-IN" dirty="0">
                <a:latin typeface="Aptos Narrow" panose="020B0004020202020204" pitchFamily="34" charset="0"/>
              </a:rPr>
              <a:t>SITUATION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C40C425-91E4-471C-9E11-0A85D2B7451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8055" y="2651421"/>
            <a:ext cx="6035145" cy="330098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latin typeface="Aptos Narrow" panose="020B0004020202020204" pitchFamily="34" charset="0"/>
              </a:rPr>
              <a:t>Teams use basic tools and have extra work tracking everything.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latin typeface="Aptos Narrow" panose="020B0004020202020204" pitchFamily="34" charset="0"/>
              </a:rPr>
              <a:t>No simple way to track performance or set employee goals.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latin typeface="Aptos Narrow" panose="020B0004020202020204" pitchFamily="34" charset="0"/>
              </a:rPr>
              <a:t>Staff can’t access training or learning in one place.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latin typeface="Aptos Narrow" panose="020B0004020202020204" pitchFamily="34" charset="0"/>
              </a:rPr>
              <a:t>Reports are hard to make and view for each department.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latin typeface="Aptos Narrow" panose="020B0004020202020204" pitchFamily="34" charset="0"/>
              </a:rPr>
              <a:t>Stock and resources are tracked differently, so planning is slow.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latin typeface="Aptos Narrow" panose="020B0004020202020204" pitchFamily="34" charset="0"/>
              </a:rPr>
              <a:t>All these gaps make teamwork hard and slow down company growth.</a:t>
            </a:r>
          </a:p>
        </p:txBody>
      </p:sp>
      <p:pic>
        <p:nvPicPr>
          <p:cNvPr id="7" name="Picture Placeholder 6" descr="Spiral staircase">
            <a:extLst>
              <a:ext uri="{FF2B5EF4-FFF2-40B4-BE49-F238E27FC236}">
                <a16:creationId xmlns:a16="http://schemas.microsoft.com/office/drawing/2014/main" id="{1D0F9AEB-F3F4-5B2C-B397-13D56615EF9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2918" y="0"/>
            <a:ext cx="5329082" cy="68580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1B8E33-942D-3D11-FCA8-2D54102B3C2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271342" y="6356350"/>
            <a:ext cx="1539658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32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5A121-24F8-A629-2A69-324FD8F05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9240" y="1244600"/>
            <a:ext cx="7982712" cy="718312"/>
          </a:xfrm>
        </p:spPr>
        <p:txBody>
          <a:bodyPr/>
          <a:lstStyle/>
          <a:p>
            <a:r>
              <a:rPr lang="en-IN" dirty="0"/>
              <a:t>PROBLEM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B7F509-3881-C302-44C3-046AD7869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0938" y="3533648"/>
            <a:ext cx="7791123" cy="612648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ptos Narrow" panose="020B0004020202020204" pitchFamily="34" charset="0"/>
              </a:rPr>
              <a:t>No way to easily track how employees are performing and growing.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ptos Narrow" panose="020B0004020202020204" pitchFamily="34" charset="0"/>
              </a:rPr>
              <a:t>Staff miss out on clear, simple training or learning tools.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ptos Narrow" panose="020B0004020202020204" pitchFamily="34" charset="0"/>
              </a:rPr>
              <a:t>Departments struggle to get quick, clear reports and shared dashboards.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ptos Narrow" panose="020B0004020202020204" pitchFamily="34" charset="0"/>
              </a:rPr>
              <a:t>Stock and monthly checks are messy, making it hard to plan or find issues fast.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ptos Narrow" panose="020B0004020202020204" pitchFamily="34" charset="0"/>
              </a:rPr>
              <a:t>These missing tools lead to slow work, confusion, and less teamwork across the company.</a:t>
            </a:r>
          </a:p>
        </p:txBody>
      </p:sp>
    </p:spTree>
    <p:extLst>
      <p:ext uri="{BB962C8B-B14F-4D97-AF65-F5344CB8AC3E}">
        <p14:creationId xmlns:p14="http://schemas.microsoft.com/office/powerpoint/2010/main" val="1507434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D8B506-191E-1832-13DD-A83B44C70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347472"/>
            <a:ext cx="11082528" cy="1563624"/>
          </a:xfrm>
        </p:spPr>
        <p:txBody>
          <a:bodyPr/>
          <a:lstStyle/>
          <a:p>
            <a:r>
              <a:rPr lang="en-IN" dirty="0"/>
              <a:t>OPPORTUNITY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C7C28A-A45F-7BB2-D694-7808E32E9DE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2959" y="2843784"/>
            <a:ext cx="9294707" cy="319125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ptos Narrow" panose="020B0004020202020204" pitchFamily="34" charset="0"/>
              </a:rPr>
              <a:t>Use one platform to manage performance, training, reporting, and stock for every department.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ptos Narrow" panose="020B0004020202020204" pitchFamily="34" charset="0"/>
              </a:rPr>
              <a:t>Make it easy for staff to learn, grow, and improve with built-in training tools.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ptos Narrow" panose="020B0004020202020204" pitchFamily="34" charset="0"/>
              </a:rPr>
              <a:t>Get faster insights by using clear dashboards for all business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ptos Narrow" panose="020B0004020202020204" pitchFamily="34" charset="0"/>
              </a:rPr>
              <a:t>Track stock and inspections in one place, making planning and problem-solving much quicker.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ptos Narrow" panose="020B0004020202020204" pitchFamily="34" charset="0"/>
              </a:rPr>
              <a:t>Help teams work together better and save money by cutting extra tools and manual work.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DD166F-774B-18A7-EF80-332246375F7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271342" y="6356350"/>
            <a:ext cx="1539658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452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AB888-044C-471C-631D-A840EF19E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-50" dirty="0">
                <a:solidFill>
                  <a:schemeClr val="accent1"/>
                </a:solidFill>
              </a:rPr>
              <a:t>PURPOSE</a:t>
            </a:r>
            <a:r>
              <a:rPr lang="en-US" dirty="0"/>
              <a:t> </a:t>
            </a:r>
            <a:r>
              <a:rPr lang="en-US" spc="-50" dirty="0">
                <a:solidFill>
                  <a:schemeClr val="accent1"/>
                </a:solidFill>
              </a:rPr>
              <a:t>STATEMENT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33AA15-477D-3A60-F1C0-6FC4F35F242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6533" y="2843784"/>
            <a:ext cx="10273115" cy="291354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ptos Narrow" panose="020B0004020202020204" pitchFamily="34" charset="0"/>
              </a:rPr>
              <a:t>To give every department one place to track goals, performance, and learning.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ptos Narrow" panose="020B0004020202020204" pitchFamily="34" charset="0"/>
              </a:rPr>
              <a:t>To help staff learn new skills with easy-to-use training tools.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ptos Narrow" panose="020B0004020202020204" pitchFamily="34" charset="0"/>
              </a:rPr>
              <a:t>To provide clear, real-time reports so leaders and teams can make better decisions.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ptos Narrow" panose="020B0004020202020204" pitchFamily="34" charset="0"/>
              </a:rPr>
              <a:t>To track stock and monthly checks in one shared system for less confusion and faster action.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ptos Narrow" panose="020B0004020202020204" pitchFamily="34" charset="0"/>
              </a:rPr>
              <a:t>To help departments collaborate easily and save costs by reducing extra software and manual work.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BA5A5-6AFB-AB74-5763-67CD0C206F2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244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6E262C-D929-15C4-BBD2-6BBFB706F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1640" y="740664"/>
            <a:ext cx="8503920" cy="1197864"/>
          </a:xfrm>
        </p:spPr>
        <p:txBody>
          <a:bodyPr/>
          <a:lstStyle/>
          <a:p>
            <a:r>
              <a:rPr lang="en-IN" dirty="0">
                <a:latin typeface="Aptos Narrow" panose="020B0004020202020204" pitchFamily="34" charset="0"/>
              </a:rPr>
              <a:t>PROJECT 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986459-0C4D-D72D-7E80-64217949040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828800" y="2679192"/>
            <a:ext cx="9677400" cy="3191256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ptos Narrow" panose="020B0004020202020204" pitchFamily="34" charset="0"/>
              </a:rPr>
              <a:t>Build and launch one system for tracking performance, training, reporting, and stock—used by everyone.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ptos Narrow" panose="020B0004020202020204" pitchFamily="34" charset="0"/>
              </a:rPr>
              <a:t>Help employees set and reach work goals, and offer easy training in one place.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ptos Narrow" panose="020B0004020202020204" pitchFamily="34" charset="0"/>
              </a:rPr>
              <a:t>Connect all departments with real-time dashboards and reports for better teamwork.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ptos Narrow" panose="020B0004020202020204" pitchFamily="34" charset="0"/>
              </a:rPr>
              <a:t>Make stock management and inspections simple and quick for every team.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ptos Narrow" panose="020B0004020202020204" pitchFamily="34" charset="0"/>
              </a:rPr>
              <a:t>Cut out extra software and manual work to save time and money.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52689E-AE00-35CC-F96B-C768FB8E2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1342" y="6356350"/>
            <a:ext cx="1539658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210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C1FC6-4E73-FFC8-4994-1F6E9177D0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0" y="824686"/>
            <a:ext cx="7154158" cy="1632045"/>
          </a:xfrm>
        </p:spPr>
        <p:txBody>
          <a:bodyPr/>
          <a:lstStyle/>
          <a:p>
            <a:r>
              <a:rPr lang="en-IN" dirty="0">
                <a:latin typeface="Aptos Narrow" panose="020B0004020202020204" pitchFamily="34" charset="0"/>
              </a:rPr>
              <a:t>SUCCESS CRITERIA</a:t>
            </a:r>
            <a:endParaRPr lang="en-US" dirty="0">
              <a:latin typeface="Aptos Narrow" panose="020B00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67606-BA55-C888-681C-0A6712DB0F3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271342" y="6356350"/>
            <a:ext cx="1539658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1CEC37-0024-AAC8-DA77-B0ED331447A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2834640"/>
            <a:ext cx="10883053" cy="33649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ptos Narrow" panose="020B0004020202020204" pitchFamily="34" charset="0"/>
              </a:rPr>
              <a:t>At least 95% of staff use the system—including performance, training, reporting, and stock features—after 3 months.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ptos Narrow" panose="020B0004020202020204" pitchFamily="34" charset="0"/>
              </a:rPr>
              <a:t>90% of HR and finance tasks (leave, payroll, reimbursements) and stock actions are handled with little manual 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ptos Narrow" panose="020B0004020202020204" pitchFamily="34" charset="0"/>
              </a:rPr>
              <a:t>Save at least 20% in software and IT costs by reducing extra tools and licenses.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ptos Narrow" panose="020B0004020202020204" pitchFamily="34" charset="0"/>
              </a:rPr>
              <a:t>Data and reports are 98% accurate and available in real-time for everyone who needs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ptos Narrow" panose="020B0004020202020204" pitchFamily="34" charset="0"/>
              </a:rPr>
              <a:t>Approval times for requests are cut by nearly half, making work much quicker.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ptos Narrow" panose="020B0004020202020204" pitchFamily="34" charset="0"/>
              </a:rPr>
              <a:t>System stays up and running smoothly at least 99.5% of the time.</a:t>
            </a:r>
          </a:p>
        </p:txBody>
      </p:sp>
    </p:spTree>
    <p:extLst>
      <p:ext uri="{BB962C8B-B14F-4D97-AF65-F5344CB8AC3E}">
        <p14:creationId xmlns:p14="http://schemas.microsoft.com/office/powerpoint/2010/main" val="3682555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880AA61-7128-BE64-05B8-FBE7B97C4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4684"/>
            <a:ext cx="11605600" cy="1639937"/>
          </a:xfrm>
        </p:spPr>
        <p:txBody>
          <a:bodyPr/>
          <a:lstStyle/>
          <a:p>
            <a:r>
              <a:rPr lang="en-IN" dirty="0">
                <a:latin typeface="Aptos Narrow" panose="020B0004020202020204" pitchFamily="34" charset="0"/>
              </a:rPr>
              <a:t>METHODS AND APPROACHES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8DA3B-4EB2-F2F4-2F9B-8877E3C9A5F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271342" y="6356350"/>
            <a:ext cx="1539658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A1608-6C69-38CE-BF39-17E8DA94F5A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tos Narrow" panose="020B0004020202020204" pitchFamily="34" charset="0"/>
              </a:rPr>
              <a:t>Agile methodology, </a:t>
            </a:r>
            <a:r>
              <a:rPr lang="en-US" b="0" dirty="0">
                <a:latin typeface="Aptos Narrow" panose="020B0004020202020204" pitchFamily="34" charset="0"/>
              </a:rPr>
              <a:t>which means working in fast cycles and getting frequent feedback from stakeholders for flexibility and quick updates.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ptos Narrow" panose="020B0004020202020204" pitchFamily="34" charset="0"/>
              </a:rPr>
              <a:t>The</a:t>
            </a:r>
            <a:r>
              <a:rPr lang="en-US" dirty="0">
                <a:latin typeface="Aptos Narrow" panose="020B0004020202020204" pitchFamily="34" charset="0"/>
              </a:rPr>
              <a:t> Scrum team </a:t>
            </a:r>
            <a:r>
              <a:rPr lang="en-US" b="0" dirty="0">
                <a:latin typeface="Aptos Narrow" panose="020B0004020202020204" pitchFamily="34" charset="0"/>
              </a:rPr>
              <a:t>works </a:t>
            </a:r>
            <a:r>
              <a:rPr lang="en-US" b="0">
                <a:latin typeface="Aptos Narrow" panose="020B0004020202020204" pitchFamily="34" charset="0"/>
              </a:rPr>
              <a:t>together (scrum </a:t>
            </a:r>
            <a:r>
              <a:rPr lang="en-US" b="0" dirty="0">
                <a:latin typeface="Aptos Narrow" panose="020B0004020202020204" pitchFamily="34" charset="0"/>
              </a:rPr>
              <a:t>master, </a:t>
            </a:r>
            <a:r>
              <a:rPr lang="en-US" b="0">
                <a:latin typeface="Aptos Narrow" panose="020B0004020202020204" pitchFamily="34" charset="0"/>
              </a:rPr>
              <a:t>product owner and scrum developers) </a:t>
            </a:r>
            <a:r>
              <a:rPr lang="en-US" b="0" dirty="0">
                <a:latin typeface="Aptos Narrow" panose="020B0004020202020204" pitchFamily="34" charset="0"/>
              </a:rPr>
              <a:t>to build, improve, and deliver modules.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tos Narrow" panose="020B0004020202020204" pitchFamily="34" charset="0"/>
              </a:rPr>
              <a:t>Requirements Gathering </a:t>
            </a:r>
            <a:r>
              <a:rPr lang="en-US" b="0" dirty="0">
                <a:latin typeface="Aptos Narrow" panose="020B0004020202020204" pitchFamily="34" charset="0"/>
              </a:rPr>
              <a:t>is do through </a:t>
            </a:r>
            <a:r>
              <a:rPr lang="en-IN" b="0" dirty="0">
                <a:latin typeface="Aptos Narrow" panose="020B0004020202020204" pitchFamily="34" charset="0"/>
              </a:rPr>
              <a:t>elicitation </a:t>
            </a:r>
            <a:r>
              <a:rPr lang="en-US" b="0" dirty="0">
                <a:latin typeface="Aptos Narrow" panose="020B0004020202020204" pitchFamily="34" charset="0"/>
              </a:rPr>
              <a:t>techniques like brainstorming, </a:t>
            </a:r>
            <a:r>
              <a:rPr lang="en-IN" b="0" dirty="0">
                <a:latin typeface="Aptos Narrow" panose="020B0004020202020204" pitchFamily="34" charset="0"/>
              </a:rPr>
              <a:t>Document Analysis</a:t>
            </a:r>
            <a:r>
              <a:rPr lang="en-US" b="0" dirty="0">
                <a:latin typeface="Aptos Narrow" panose="020B0004020202020204" pitchFamily="34" charset="0"/>
              </a:rPr>
              <a:t>, workshops, and  Interview sessions to collect real needs for each module.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ptos Narrow" panose="020B0004020202020204" pitchFamily="34" charset="0"/>
              </a:rPr>
              <a:t>Create P</a:t>
            </a:r>
            <a:r>
              <a:rPr lang="en-US" dirty="0">
                <a:latin typeface="Aptos Narrow" panose="020B0004020202020204" pitchFamily="34" charset="0"/>
              </a:rPr>
              <a:t>roduct Backlog </a:t>
            </a:r>
            <a:r>
              <a:rPr lang="en-US" b="0" dirty="0">
                <a:latin typeface="Aptos Narrow" panose="020B0004020202020204" pitchFamily="34" charset="0"/>
              </a:rPr>
              <a:t>with user stories based on these requirements, tracked on a product vision board.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ptos Narrow" panose="020B0004020202020204" pitchFamily="34" charset="0"/>
              </a:rPr>
              <a:t>In </a:t>
            </a:r>
            <a:r>
              <a:rPr lang="en-US" dirty="0">
                <a:latin typeface="Aptos Narrow" panose="020B0004020202020204" pitchFamily="34" charset="0"/>
              </a:rPr>
              <a:t>User Story Workshops</a:t>
            </a:r>
            <a:r>
              <a:rPr lang="en-US" b="0" dirty="0">
                <a:latin typeface="Aptos Narrow" panose="020B0004020202020204" pitchFamily="34" charset="0"/>
              </a:rPr>
              <a:t>, decide each user story’s business value (BV) and complexity points (CP), set clear acceptance criteria, and use poker cards to rate tasks.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tos Narrow" panose="020B0004020202020204" pitchFamily="34" charset="0"/>
              </a:rPr>
              <a:t>Prioritize </a:t>
            </a:r>
            <a:r>
              <a:rPr lang="en-US" b="0" dirty="0">
                <a:latin typeface="Aptos Narrow" panose="020B0004020202020204" pitchFamily="34" charset="0"/>
              </a:rPr>
              <a:t>user stories using the </a:t>
            </a:r>
            <a:r>
              <a:rPr lang="en-US" dirty="0" err="1">
                <a:latin typeface="Aptos Narrow" panose="020B0004020202020204" pitchFamily="34" charset="0"/>
              </a:rPr>
              <a:t>MoSCoW</a:t>
            </a:r>
            <a:r>
              <a:rPr lang="en-US" dirty="0">
                <a:latin typeface="Aptos Narrow" panose="020B0004020202020204" pitchFamily="34" charset="0"/>
              </a:rPr>
              <a:t> </a:t>
            </a:r>
            <a:r>
              <a:rPr lang="en-US" b="0" dirty="0">
                <a:latin typeface="Aptos Narrow" panose="020B0004020202020204" pitchFamily="34" charset="0"/>
              </a:rPr>
              <a:t>and MVP frameworks to focus work on modules that give the biggest value.</a:t>
            </a:r>
          </a:p>
        </p:txBody>
      </p:sp>
    </p:spTree>
    <p:extLst>
      <p:ext uri="{BB962C8B-B14F-4D97-AF65-F5344CB8AC3E}">
        <p14:creationId xmlns:p14="http://schemas.microsoft.com/office/powerpoint/2010/main" val="3236182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5298E-57FB-C4DE-53C6-8705B8D74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85ED68-A63C-BFDD-F1AC-62DDA7CCB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4684"/>
            <a:ext cx="11605600" cy="1639937"/>
          </a:xfrm>
        </p:spPr>
        <p:txBody>
          <a:bodyPr/>
          <a:lstStyle/>
          <a:p>
            <a:r>
              <a:rPr lang="en-IN" dirty="0">
                <a:latin typeface="Aptos Narrow" panose="020B0004020202020204" pitchFamily="34" charset="0"/>
              </a:rPr>
              <a:t>METHODS AND APPROACHES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2EAB6-66BC-D7FE-C32E-BE299FD7868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271342" y="6356350"/>
            <a:ext cx="1539658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85880-CAC6-DBBD-6B22-A1F888D032F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tos Narrow" panose="020B0004020202020204" pitchFamily="34" charset="0"/>
              </a:rPr>
              <a:t>sprints</a:t>
            </a:r>
            <a:r>
              <a:rPr lang="en-US" b="0" dirty="0">
                <a:latin typeface="Aptos Narrow" panose="020B0004020202020204" pitchFamily="34" charset="0"/>
              </a:rPr>
              <a:t> deliver working software for module improvement every two weeks. If changes are needed, adjust quickly and deliver new cycles.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ptos Narrow" panose="020B0004020202020204" pitchFamily="34" charset="0"/>
              </a:rPr>
              <a:t>Use tools like </a:t>
            </a:r>
            <a:r>
              <a:rPr lang="en-US" dirty="0">
                <a:latin typeface="Aptos Narrow" panose="020B0004020202020204" pitchFamily="34" charset="0"/>
              </a:rPr>
              <a:t>Jira </a:t>
            </a:r>
            <a:r>
              <a:rPr lang="en-US" b="0" dirty="0">
                <a:latin typeface="Aptos Narrow" panose="020B0004020202020204" pitchFamily="34" charset="0"/>
              </a:rPr>
              <a:t>to run </a:t>
            </a:r>
            <a:r>
              <a:rPr lang="en-US" dirty="0">
                <a:latin typeface="Aptos Narrow" panose="020B0004020202020204" pitchFamily="34" charset="0"/>
              </a:rPr>
              <a:t>sprints </a:t>
            </a:r>
            <a:r>
              <a:rPr lang="en-US" b="0" dirty="0">
                <a:latin typeface="Aptos Narrow" panose="020B0004020202020204" pitchFamily="34" charset="0"/>
              </a:rPr>
              <a:t>and </a:t>
            </a:r>
            <a:r>
              <a:rPr lang="en-US" dirty="0">
                <a:latin typeface="Aptos Narrow" panose="020B0004020202020204" pitchFamily="34" charset="0"/>
              </a:rPr>
              <a:t>Power BI/Tableau </a:t>
            </a:r>
            <a:r>
              <a:rPr lang="en-US" b="0" dirty="0">
                <a:latin typeface="Aptos Narrow" panose="020B0004020202020204" pitchFamily="34" charset="0"/>
              </a:rPr>
              <a:t>for reporting.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Aptos Narrow" panose="020B0004020202020204" pitchFamily="34" charset="0"/>
              </a:rPr>
              <a:t>Hold </a:t>
            </a:r>
            <a:r>
              <a:rPr lang="en-US" dirty="0">
                <a:latin typeface="Aptos Narrow" panose="020B0004020202020204" pitchFamily="34" charset="0"/>
              </a:rPr>
              <a:t>sprint meeting, daily stand-ups, sprint reviews, and retrospectives </a:t>
            </a:r>
            <a:r>
              <a:rPr lang="en-US" b="0" dirty="0">
                <a:latin typeface="Aptos Narrow" panose="020B0004020202020204" pitchFamily="34" charset="0"/>
              </a:rPr>
              <a:t>to share progress, discuss issues, and plan improvements.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tos Narrow" panose="020B0004020202020204" pitchFamily="34" charset="0"/>
              </a:rPr>
              <a:t>Sprint Planning:</a:t>
            </a:r>
            <a:r>
              <a:rPr lang="en-US" b="0" dirty="0">
                <a:latin typeface="Aptos Narrow" panose="020B0004020202020204" pitchFamily="34" charset="0"/>
              </a:rPr>
              <a:t> The team collaborates to define sprint goals, prioritize user stories, and plan deliverables aligned with business objectives.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tos Narrow" panose="020B0004020202020204" pitchFamily="34" charset="0"/>
              </a:rPr>
              <a:t>Daily Stand-ups: </a:t>
            </a:r>
            <a:r>
              <a:rPr lang="en-US" b="0" dirty="0">
                <a:latin typeface="Aptos Narrow" panose="020B0004020202020204" pitchFamily="34" charset="0"/>
              </a:rPr>
              <a:t>Short daily meetings to track progress, identify obstacles, and maintain transparency across all team members.</a:t>
            </a:r>
          </a:p>
        </p:txBody>
      </p:sp>
    </p:spTree>
    <p:extLst>
      <p:ext uri="{BB962C8B-B14F-4D97-AF65-F5344CB8AC3E}">
        <p14:creationId xmlns:p14="http://schemas.microsoft.com/office/powerpoint/2010/main" val="182362537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reative Red 1">
      <a:dk1>
        <a:srgbClr val="000000"/>
      </a:dk1>
      <a:lt1>
        <a:srgbClr val="FFFFFF"/>
      </a:lt1>
      <a:dk2>
        <a:srgbClr val="3A3A3A"/>
      </a:dk2>
      <a:lt2>
        <a:srgbClr val="E7E6E6"/>
      </a:lt2>
      <a:accent1>
        <a:srgbClr val="632423"/>
      </a:accent1>
      <a:accent2>
        <a:srgbClr val="B51200"/>
      </a:accent2>
      <a:accent3>
        <a:srgbClr val="FD1B17"/>
      </a:accent3>
      <a:accent4>
        <a:srgbClr val="F9EBE5"/>
      </a:accent4>
      <a:accent5>
        <a:srgbClr val="03C9C6"/>
      </a:accent5>
      <a:accent6>
        <a:srgbClr val="01B9D1"/>
      </a:accent6>
      <a:hlink>
        <a:srgbClr val="0563C1"/>
      </a:hlink>
      <a:folHlink>
        <a:srgbClr val="954F72"/>
      </a:folHlink>
    </a:clrScheme>
    <a:fontScheme name="Custom 76">
      <a:majorFont>
        <a:latin typeface="Bahnschrif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580736_win32_kb_v3" id="{D7A3E551-3D61-4CA5-934F-4DAFCF7401BD}" vid="{D7B46FAE-2643-4A5F-85EB-71F421ADCF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  <Background xmlns="71af3243-3dd4-4a8d-8c0d-dd76da1f02a5">false</Backgroun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A49627-BF3F-409F-AD52-1B30DD7AB3C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ED012FD6-30D8-4E7C-9A54-1D40EC16B1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AE3212-FDDD-4F52-95D5-3CE5C732A69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Creative perspective presentation</Template>
  <TotalTime>831</TotalTime>
  <Words>1161</Words>
  <Application>Microsoft Office PowerPoint</Application>
  <PresentationFormat>Widescreen</PresentationFormat>
  <Paragraphs>113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 Narrow</vt:lpstr>
      <vt:lpstr>Arial</vt:lpstr>
      <vt:lpstr>Bahnschrift</vt:lpstr>
      <vt:lpstr>Calibri</vt:lpstr>
      <vt:lpstr>Tw Cen MT</vt:lpstr>
      <vt:lpstr>Custom</vt:lpstr>
      <vt:lpstr>NEXUS DRIVE</vt:lpstr>
      <vt:lpstr>SITUATION</vt:lpstr>
      <vt:lpstr>PROBLEM</vt:lpstr>
      <vt:lpstr>OPPORTUNITY</vt:lpstr>
      <vt:lpstr>PURPOSE STATEMENT</vt:lpstr>
      <vt:lpstr>PROJECT OBJECTIVES</vt:lpstr>
      <vt:lpstr>SUCCESS CRITERIA</vt:lpstr>
      <vt:lpstr>METHODS AND APPROACHES</vt:lpstr>
      <vt:lpstr>METHODS AND APPROACHES</vt:lpstr>
      <vt:lpstr>METHODS AND APPROACHES</vt:lpstr>
      <vt:lpstr>RESOURCES</vt:lpstr>
      <vt:lpstr>Resources</vt:lpstr>
      <vt:lpstr>RISK AND DEPENDENCIES</vt:lpstr>
      <vt:lpstr>TECHNOLOGIES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Iftikhaar Ali</dc:creator>
  <cp:lastModifiedBy>Iftikhaar Ali</cp:lastModifiedBy>
  <cp:revision>1</cp:revision>
  <dcterms:created xsi:type="dcterms:W3CDTF">2025-10-11T16:42:46Z</dcterms:created>
  <dcterms:modified xsi:type="dcterms:W3CDTF">2025-10-12T13:58:25Z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etDate">
    <vt:lpwstr>2022-05-03T19:17:58Z</vt:lpwstr>
  </property>
  <property fmtid="{D5CDD505-2E9C-101B-9397-08002B2CF9AE}" pid="5" name="MSIP_Label_f42aa342-8706-4288-bd11-ebb85995028c_Method">
    <vt:lpwstr>Standard</vt:lpwstr>
  </property>
  <property fmtid="{D5CDD505-2E9C-101B-9397-08002B2CF9AE}" pid="6" name="MSIP_Label_f42aa342-8706-4288-bd11-ebb85995028c_Name">
    <vt:lpwstr>Internal</vt:lpwstr>
  </property>
  <property fmtid="{D5CDD505-2E9C-101B-9397-08002B2CF9AE}" pid="7" name="MSIP_Label_f42aa342-8706-4288-bd11-ebb85995028c_SiteId">
    <vt:lpwstr>72f988bf-86f1-41af-91ab-2d7cd011db47</vt:lpwstr>
  </property>
  <property fmtid="{D5CDD505-2E9C-101B-9397-08002B2CF9AE}" pid="8" name="MSIP_Label_f42aa342-8706-4288-bd11-ebb85995028c_ActionId">
    <vt:lpwstr>25d63fd1-0370-4d03-a1c2-b2f22483dbaf</vt:lpwstr>
  </property>
  <property fmtid="{D5CDD505-2E9C-101B-9397-08002B2CF9AE}" pid="9" name="MSIP_Label_f42aa342-8706-4288-bd11-ebb85995028c_ContentBits">
    <vt:lpwstr>0</vt:lpwstr>
  </property>
  <property fmtid="{D5CDD505-2E9C-101B-9397-08002B2CF9AE}" pid="10" name="MediaServiceImageTags">
    <vt:lpwstr/>
  </property>
</Properties>
</file>