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5" d="100"/>
          <a:sy n="75" d="100"/>
        </p:scale>
        <p:origin x="97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uleeshwaran Venkatesan" userId="2255785826ef7847" providerId="LiveId" clId="{69D84681-18A4-46FC-864C-D2595D5E2E54}"/>
    <pc:docChg chg="undo custSel addSld modSld">
      <pc:chgData name="Mouleeshwaran Venkatesan" userId="2255785826ef7847" providerId="LiveId" clId="{69D84681-18A4-46FC-864C-D2595D5E2E54}" dt="2025-10-09T03:56:09.733" v="1707" actId="5793"/>
      <pc:docMkLst>
        <pc:docMk/>
      </pc:docMkLst>
      <pc:sldChg chg="modSp mod">
        <pc:chgData name="Mouleeshwaran Venkatesan" userId="2255785826ef7847" providerId="LiveId" clId="{69D84681-18A4-46FC-864C-D2595D5E2E54}" dt="2025-10-08T09:47:19.467" v="1605" actId="113"/>
        <pc:sldMkLst>
          <pc:docMk/>
          <pc:sldMk cId="1172277981" sldId="257"/>
        </pc:sldMkLst>
        <pc:spChg chg="mod">
          <ac:chgData name="Mouleeshwaran Venkatesan" userId="2255785826ef7847" providerId="LiveId" clId="{69D84681-18A4-46FC-864C-D2595D5E2E54}" dt="2025-10-08T09:47:19.467" v="1605" actId="113"/>
          <ac:spMkLst>
            <pc:docMk/>
            <pc:sldMk cId="1172277981" sldId="257"/>
            <ac:spMk id="2" creationId="{4B5E83AA-0E93-C030-E693-229957DA593A}"/>
          </ac:spMkLst>
        </pc:spChg>
      </pc:sldChg>
      <pc:sldChg chg="modSp mod">
        <pc:chgData name="Mouleeshwaran Venkatesan" userId="2255785826ef7847" providerId="LiveId" clId="{69D84681-18A4-46FC-864C-D2595D5E2E54}" dt="2025-10-09T03:28:29.677" v="1626" actId="20577"/>
        <pc:sldMkLst>
          <pc:docMk/>
          <pc:sldMk cId="1755041889" sldId="258"/>
        </pc:sldMkLst>
        <pc:spChg chg="mod">
          <ac:chgData name="Mouleeshwaran Venkatesan" userId="2255785826ef7847" providerId="LiveId" clId="{69D84681-18A4-46FC-864C-D2595D5E2E54}" dt="2025-10-08T09:47:28.056" v="1606" actId="113"/>
          <ac:spMkLst>
            <pc:docMk/>
            <pc:sldMk cId="1755041889" sldId="258"/>
            <ac:spMk id="2" creationId="{28DBCDF6-D394-CFFE-D277-630B99EBD3D1}"/>
          </ac:spMkLst>
        </pc:spChg>
        <pc:spChg chg="mod">
          <ac:chgData name="Mouleeshwaran Venkatesan" userId="2255785826ef7847" providerId="LiveId" clId="{69D84681-18A4-46FC-864C-D2595D5E2E54}" dt="2025-10-09T03:28:29.677" v="1626" actId="20577"/>
          <ac:spMkLst>
            <pc:docMk/>
            <pc:sldMk cId="1755041889" sldId="258"/>
            <ac:spMk id="3" creationId="{21198113-4DF4-FCD3-1300-0F697DE8128B}"/>
          </ac:spMkLst>
        </pc:spChg>
      </pc:sldChg>
      <pc:sldChg chg="modSp mod">
        <pc:chgData name="Mouleeshwaran Venkatesan" userId="2255785826ef7847" providerId="LiveId" clId="{69D84681-18A4-46FC-864C-D2595D5E2E54}" dt="2025-10-08T09:47:33.283" v="1607" actId="113"/>
        <pc:sldMkLst>
          <pc:docMk/>
          <pc:sldMk cId="201387875" sldId="259"/>
        </pc:sldMkLst>
        <pc:spChg chg="mod">
          <ac:chgData name="Mouleeshwaran Venkatesan" userId="2255785826ef7847" providerId="LiveId" clId="{69D84681-18A4-46FC-864C-D2595D5E2E54}" dt="2025-10-08T09:47:33.283" v="1607" actId="113"/>
          <ac:spMkLst>
            <pc:docMk/>
            <pc:sldMk cId="201387875" sldId="259"/>
            <ac:spMk id="2" creationId="{E96D96A5-7AF7-A34B-B077-AE0E2FB9F456}"/>
          </ac:spMkLst>
        </pc:spChg>
      </pc:sldChg>
      <pc:sldChg chg="modSp mod">
        <pc:chgData name="Mouleeshwaran Venkatesan" userId="2255785826ef7847" providerId="LiveId" clId="{69D84681-18A4-46FC-864C-D2595D5E2E54}" dt="2025-10-08T09:47:37.181" v="1608" actId="113"/>
        <pc:sldMkLst>
          <pc:docMk/>
          <pc:sldMk cId="1964483366" sldId="260"/>
        </pc:sldMkLst>
        <pc:spChg chg="mod">
          <ac:chgData name="Mouleeshwaran Venkatesan" userId="2255785826ef7847" providerId="LiveId" clId="{69D84681-18A4-46FC-864C-D2595D5E2E54}" dt="2025-10-08T09:47:37.181" v="1608" actId="113"/>
          <ac:spMkLst>
            <pc:docMk/>
            <pc:sldMk cId="1964483366" sldId="260"/>
            <ac:spMk id="2" creationId="{94B62BCE-2234-F630-BF08-C1C063959229}"/>
          </ac:spMkLst>
        </pc:spChg>
      </pc:sldChg>
      <pc:sldChg chg="modSp mod">
        <pc:chgData name="Mouleeshwaran Venkatesan" userId="2255785826ef7847" providerId="LiveId" clId="{69D84681-18A4-46FC-864C-D2595D5E2E54}" dt="2025-10-08T09:47:41.535" v="1609" actId="113"/>
        <pc:sldMkLst>
          <pc:docMk/>
          <pc:sldMk cId="3733740143" sldId="261"/>
        </pc:sldMkLst>
        <pc:spChg chg="mod">
          <ac:chgData name="Mouleeshwaran Venkatesan" userId="2255785826ef7847" providerId="LiveId" clId="{69D84681-18A4-46FC-864C-D2595D5E2E54}" dt="2025-10-08T09:47:41.535" v="1609" actId="113"/>
          <ac:spMkLst>
            <pc:docMk/>
            <pc:sldMk cId="3733740143" sldId="261"/>
            <ac:spMk id="2" creationId="{3264A0AE-59FE-714D-C3E1-7F578AD1280D}"/>
          </ac:spMkLst>
        </pc:spChg>
      </pc:sldChg>
      <pc:sldChg chg="modSp mod">
        <pc:chgData name="Mouleeshwaran Venkatesan" userId="2255785826ef7847" providerId="LiveId" clId="{69D84681-18A4-46FC-864C-D2595D5E2E54}" dt="2025-10-09T03:38:03.431" v="1634" actId="20577"/>
        <pc:sldMkLst>
          <pc:docMk/>
          <pc:sldMk cId="3704044063" sldId="262"/>
        </pc:sldMkLst>
        <pc:spChg chg="mod">
          <ac:chgData name="Mouleeshwaran Venkatesan" userId="2255785826ef7847" providerId="LiveId" clId="{69D84681-18A4-46FC-864C-D2595D5E2E54}" dt="2025-10-08T09:47:45.648" v="1610" actId="113"/>
          <ac:spMkLst>
            <pc:docMk/>
            <pc:sldMk cId="3704044063" sldId="262"/>
            <ac:spMk id="2" creationId="{D0ACEEA5-9434-3636-8A9E-EFCF17EDD887}"/>
          </ac:spMkLst>
        </pc:spChg>
        <pc:spChg chg="mod">
          <ac:chgData name="Mouleeshwaran Venkatesan" userId="2255785826ef7847" providerId="LiveId" clId="{69D84681-18A4-46FC-864C-D2595D5E2E54}" dt="2025-10-09T03:38:03.431" v="1634" actId="20577"/>
          <ac:spMkLst>
            <pc:docMk/>
            <pc:sldMk cId="3704044063" sldId="262"/>
            <ac:spMk id="3" creationId="{79EC4228-D178-3F28-FCB7-7044E357CCF0}"/>
          </ac:spMkLst>
        </pc:spChg>
      </pc:sldChg>
      <pc:sldChg chg="modSp new mod">
        <pc:chgData name="Mouleeshwaran Venkatesan" userId="2255785826ef7847" providerId="LiveId" clId="{69D84681-18A4-46FC-864C-D2595D5E2E54}" dt="2025-10-08T09:47:49.280" v="1611" actId="113"/>
        <pc:sldMkLst>
          <pc:docMk/>
          <pc:sldMk cId="87158215" sldId="263"/>
        </pc:sldMkLst>
        <pc:spChg chg="mod">
          <ac:chgData name="Mouleeshwaran Venkatesan" userId="2255785826ef7847" providerId="LiveId" clId="{69D84681-18A4-46FC-864C-D2595D5E2E54}" dt="2025-10-08T09:47:49.280" v="1611" actId="113"/>
          <ac:spMkLst>
            <pc:docMk/>
            <pc:sldMk cId="87158215" sldId="263"/>
            <ac:spMk id="2" creationId="{A289BB2F-9630-4C3D-9516-934CB9F703BD}"/>
          </ac:spMkLst>
        </pc:spChg>
        <pc:spChg chg="mod">
          <ac:chgData name="Mouleeshwaran Venkatesan" userId="2255785826ef7847" providerId="LiveId" clId="{69D84681-18A4-46FC-864C-D2595D5E2E54}" dt="2025-10-08T09:31:06.818" v="1078" actId="20577"/>
          <ac:spMkLst>
            <pc:docMk/>
            <pc:sldMk cId="87158215" sldId="263"/>
            <ac:spMk id="3" creationId="{E3510ADE-E10D-C278-8074-93D0ECB02F57}"/>
          </ac:spMkLst>
        </pc:spChg>
      </pc:sldChg>
      <pc:sldChg chg="modSp new mod">
        <pc:chgData name="Mouleeshwaran Venkatesan" userId="2255785826ef7847" providerId="LiveId" clId="{69D84681-18A4-46FC-864C-D2595D5E2E54}" dt="2025-10-09T03:44:22.101" v="1638" actId="20577"/>
        <pc:sldMkLst>
          <pc:docMk/>
          <pc:sldMk cId="2650776718" sldId="264"/>
        </pc:sldMkLst>
        <pc:spChg chg="mod">
          <ac:chgData name="Mouleeshwaran Venkatesan" userId="2255785826ef7847" providerId="LiveId" clId="{69D84681-18A4-46FC-864C-D2595D5E2E54}" dt="2025-10-08T09:47:53.217" v="1612" actId="113"/>
          <ac:spMkLst>
            <pc:docMk/>
            <pc:sldMk cId="2650776718" sldId="264"/>
            <ac:spMk id="2" creationId="{4CF962E2-5844-112A-CC0F-A83DA5B8F479}"/>
          </ac:spMkLst>
        </pc:spChg>
        <pc:spChg chg="mod">
          <ac:chgData name="Mouleeshwaran Venkatesan" userId="2255785826ef7847" providerId="LiveId" clId="{69D84681-18A4-46FC-864C-D2595D5E2E54}" dt="2025-10-09T03:44:22.101" v="1638" actId="20577"/>
          <ac:spMkLst>
            <pc:docMk/>
            <pc:sldMk cId="2650776718" sldId="264"/>
            <ac:spMk id="3" creationId="{6907A6C9-00D1-4A6A-73A4-079361CC07F7}"/>
          </ac:spMkLst>
        </pc:spChg>
      </pc:sldChg>
      <pc:sldChg chg="modSp new mod">
        <pc:chgData name="Mouleeshwaran Venkatesan" userId="2255785826ef7847" providerId="LiveId" clId="{69D84681-18A4-46FC-864C-D2595D5E2E54}" dt="2025-10-08T09:47:57.241" v="1613" actId="113"/>
        <pc:sldMkLst>
          <pc:docMk/>
          <pc:sldMk cId="3935621556" sldId="265"/>
        </pc:sldMkLst>
        <pc:spChg chg="mod">
          <ac:chgData name="Mouleeshwaran Venkatesan" userId="2255785826ef7847" providerId="LiveId" clId="{69D84681-18A4-46FC-864C-D2595D5E2E54}" dt="2025-10-08T09:47:57.241" v="1613" actId="113"/>
          <ac:spMkLst>
            <pc:docMk/>
            <pc:sldMk cId="3935621556" sldId="265"/>
            <ac:spMk id="2" creationId="{7AB67990-D5B8-2F3F-60FC-3F7F207FD052}"/>
          </ac:spMkLst>
        </pc:spChg>
        <pc:spChg chg="mod">
          <ac:chgData name="Mouleeshwaran Venkatesan" userId="2255785826ef7847" providerId="LiveId" clId="{69D84681-18A4-46FC-864C-D2595D5E2E54}" dt="2025-10-08T09:46:55.394" v="1604" actId="20577"/>
          <ac:spMkLst>
            <pc:docMk/>
            <pc:sldMk cId="3935621556" sldId="265"/>
            <ac:spMk id="3" creationId="{0C082C2D-414F-DF2E-B93B-EDC5F31C6402}"/>
          </ac:spMkLst>
        </pc:spChg>
      </pc:sldChg>
      <pc:sldChg chg="modSp new mod">
        <pc:chgData name="Mouleeshwaran Venkatesan" userId="2255785826ef7847" providerId="LiveId" clId="{69D84681-18A4-46FC-864C-D2595D5E2E54}" dt="2025-10-09T03:56:09.733" v="1707" actId="5793"/>
        <pc:sldMkLst>
          <pc:docMk/>
          <pc:sldMk cId="2353330840" sldId="266"/>
        </pc:sldMkLst>
        <pc:spChg chg="mod">
          <ac:chgData name="Mouleeshwaran Venkatesan" userId="2255785826ef7847" providerId="LiveId" clId="{69D84681-18A4-46FC-864C-D2595D5E2E54}" dt="2025-10-09T03:55:04.567" v="1640"/>
          <ac:spMkLst>
            <pc:docMk/>
            <pc:sldMk cId="2353330840" sldId="266"/>
            <ac:spMk id="2" creationId="{8C0ADCD6-67DA-52FF-1027-98EF076D0474}"/>
          </ac:spMkLst>
        </pc:spChg>
        <pc:spChg chg="mod">
          <ac:chgData name="Mouleeshwaran Venkatesan" userId="2255785826ef7847" providerId="LiveId" clId="{69D84681-18A4-46FC-864C-D2595D5E2E54}" dt="2025-10-09T03:56:09.733" v="1707" actId="5793"/>
          <ac:spMkLst>
            <pc:docMk/>
            <pc:sldMk cId="2353330840" sldId="266"/>
            <ac:spMk id="3" creationId="{F04F668A-97AF-AF1E-D699-6647228315B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06705-7C84-D53B-891A-805BD063DB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FD31143-52BE-35E9-20AC-737DAFD8F3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AB0A0E4-4992-67FF-A9E6-9AAC16B12783}"/>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5" name="Footer Placeholder 4">
            <a:extLst>
              <a:ext uri="{FF2B5EF4-FFF2-40B4-BE49-F238E27FC236}">
                <a16:creationId xmlns:a16="http://schemas.microsoft.com/office/drawing/2014/main" id="{225653C8-62BB-315A-024C-E8547471CE4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C730ACF-7433-8410-89EC-5461C21AC5F9}"/>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2396528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D063E-23B3-537C-19D1-BDE277A03DD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383008B-88BE-8F1D-DA22-5435F6738E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C53AC3A-5888-2B79-0296-CEA2CD896738}"/>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5" name="Footer Placeholder 4">
            <a:extLst>
              <a:ext uri="{FF2B5EF4-FFF2-40B4-BE49-F238E27FC236}">
                <a16:creationId xmlns:a16="http://schemas.microsoft.com/office/drawing/2014/main" id="{57FB8CE0-0F83-CCD1-0FFC-6CA174191D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0E1047F-0DA0-8869-8C21-A0351DA50647}"/>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4006499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D283B4-9835-5AA7-7A39-F5DCDBFFA93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BC7DD65-4173-91D9-1F2A-F8FA4C7957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AAC3851-DA1B-08BE-8ECB-92551C381D82}"/>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5" name="Footer Placeholder 4">
            <a:extLst>
              <a:ext uri="{FF2B5EF4-FFF2-40B4-BE49-F238E27FC236}">
                <a16:creationId xmlns:a16="http://schemas.microsoft.com/office/drawing/2014/main" id="{641939EB-E97D-46E8-04D5-7B52998619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0C45D9-7E7B-49BC-4C28-19C1D339F5D9}"/>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12787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609B6-9205-8D14-ECC5-4AC59AFE0AA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73A05CF-96CD-7E57-B26C-FDAF95E981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DD3FCB-EDD8-81A6-07AA-FBE7AA5F8C05}"/>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5" name="Footer Placeholder 4">
            <a:extLst>
              <a:ext uri="{FF2B5EF4-FFF2-40B4-BE49-F238E27FC236}">
                <a16:creationId xmlns:a16="http://schemas.microsoft.com/office/drawing/2014/main" id="{70D03F55-32C9-A36A-E038-3CEEC588FE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7A3D35B-84EE-9ABD-2599-E11E7FDF0FBB}"/>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4106626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C5CE7-8D18-D84C-402A-16CAD91717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DB6BFE7-A3C8-3C58-E583-1D681C3F9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2016B8-EC5E-BA3D-6042-50F7DE4D037B}"/>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5" name="Footer Placeholder 4">
            <a:extLst>
              <a:ext uri="{FF2B5EF4-FFF2-40B4-BE49-F238E27FC236}">
                <a16:creationId xmlns:a16="http://schemas.microsoft.com/office/drawing/2014/main" id="{A0779F2D-1E83-2A23-FBC1-AEED9CF531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1FB78A2-B00A-030C-47EC-298388923AA1}"/>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3983587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6E1C-6D5B-8885-8917-3591F0D1149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B13FF14-F205-FD2F-C9FB-A85BD53732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3F52E02-E4B8-A382-AB65-CBC9D11A0E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CE8B22A-B0FC-9E75-08F1-A1F0D0E1F35C}"/>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6" name="Footer Placeholder 5">
            <a:extLst>
              <a:ext uri="{FF2B5EF4-FFF2-40B4-BE49-F238E27FC236}">
                <a16:creationId xmlns:a16="http://schemas.microsoft.com/office/drawing/2014/main" id="{7761971A-8FC5-DB50-BF5D-E78C65CCD86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7A10EB5-5AB1-0CB8-0CF0-DBDEA8E23139}"/>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3650367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D38B5-3668-2231-0615-0DDCB357729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2B7CC6E-72EE-537A-3D5C-7BBE134D5C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EDF7E5-84A8-AFD4-0FA6-0A9C427D41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DC5A43C-E7DB-1B9B-9297-AAF8E81BF4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6F816A-0CFD-F60F-C354-F84232D5A1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214977D-6468-352D-A38D-58354C0EF6CC}"/>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8" name="Footer Placeholder 7">
            <a:extLst>
              <a:ext uri="{FF2B5EF4-FFF2-40B4-BE49-F238E27FC236}">
                <a16:creationId xmlns:a16="http://schemas.microsoft.com/office/drawing/2014/main" id="{B6028C64-84C8-0109-0F9C-F56E9F250F0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2EBF949-0A2C-E4FD-B9E6-8A8DC6F10E8A}"/>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404433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51F66-61A1-3299-5CEA-579AA4D4C25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93A0A21-0C20-68A2-189B-E99878B81397}"/>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4" name="Footer Placeholder 3">
            <a:extLst>
              <a:ext uri="{FF2B5EF4-FFF2-40B4-BE49-F238E27FC236}">
                <a16:creationId xmlns:a16="http://schemas.microsoft.com/office/drawing/2014/main" id="{50368DF4-381D-A887-93C6-1D4B937BA4F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A81E4B3-AB55-F56F-7107-04FBD3E4F5BF}"/>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153998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C4D3DA-A160-B1F0-DA1D-ED44AD6B4AA4}"/>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3" name="Footer Placeholder 2">
            <a:extLst>
              <a:ext uri="{FF2B5EF4-FFF2-40B4-BE49-F238E27FC236}">
                <a16:creationId xmlns:a16="http://schemas.microsoft.com/office/drawing/2014/main" id="{3148A0E7-23B8-09ED-3F1C-9B3E6657662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00F39B3-ECAE-5535-876A-9D2CB021A95E}"/>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1609061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1BF66-E6F8-1383-E499-A04D1CCFC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B5DAAAA-D423-D4BB-7D38-6353673533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475149D-2D10-180D-584A-2649AF7E8C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C31F18-36AF-5BC3-DE7F-30DDE83ACC8C}"/>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6" name="Footer Placeholder 5">
            <a:extLst>
              <a:ext uri="{FF2B5EF4-FFF2-40B4-BE49-F238E27FC236}">
                <a16:creationId xmlns:a16="http://schemas.microsoft.com/office/drawing/2014/main" id="{FD3B8AF3-011B-040E-F399-97BCDD38C8D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7B09423-EF11-2439-E96B-DB3ACD60E6FD}"/>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2554166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B449C-C686-A517-6035-074F84EB40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64BF524-A2DD-C658-58C6-2FEC4CA626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4B3B8AF-1C40-0F65-52EB-2ADBCDCFF7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4C55C3-BD62-6AC6-60A2-67E43C8D0365}"/>
              </a:ext>
            </a:extLst>
          </p:cNvPr>
          <p:cNvSpPr>
            <a:spLocks noGrp="1"/>
          </p:cNvSpPr>
          <p:nvPr>
            <p:ph type="dt" sz="half" idx="10"/>
          </p:nvPr>
        </p:nvSpPr>
        <p:spPr/>
        <p:txBody>
          <a:bodyPr/>
          <a:lstStyle/>
          <a:p>
            <a:fld id="{89DAAA1A-F5DB-4575-8662-9C37E78B8CAD}" type="datetimeFigureOut">
              <a:rPr lang="en-IN" smtClean="0"/>
              <a:t>09-10-2025</a:t>
            </a:fld>
            <a:endParaRPr lang="en-IN"/>
          </a:p>
        </p:txBody>
      </p:sp>
      <p:sp>
        <p:nvSpPr>
          <p:cNvPr id="6" name="Footer Placeholder 5">
            <a:extLst>
              <a:ext uri="{FF2B5EF4-FFF2-40B4-BE49-F238E27FC236}">
                <a16:creationId xmlns:a16="http://schemas.microsoft.com/office/drawing/2014/main" id="{01C16E43-9A25-FEFD-797A-FCF360E7A9C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B1C0E9E-47B9-93E1-D6D1-1362A7A18A41}"/>
              </a:ext>
            </a:extLst>
          </p:cNvPr>
          <p:cNvSpPr>
            <a:spLocks noGrp="1"/>
          </p:cNvSpPr>
          <p:nvPr>
            <p:ph type="sldNum" sz="quarter" idx="12"/>
          </p:nvPr>
        </p:nvSpPr>
        <p:spPr/>
        <p:txBody>
          <a:bodyPr/>
          <a:lstStyle/>
          <a:p>
            <a:fld id="{1A105F6F-F7DB-4F85-886D-1E2D1C748FB9}" type="slidenum">
              <a:rPr lang="en-IN" smtClean="0"/>
              <a:t>‹#›</a:t>
            </a:fld>
            <a:endParaRPr lang="en-IN"/>
          </a:p>
        </p:txBody>
      </p:sp>
    </p:spTree>
    <p:extLst>
      <p:ext uri="{BB962C8B-B14F-4D97-AF65-F5344CB8AC3E}">
        <p14:creationId xmlns:p14="http://schemas.microsoft.com/office/powerpoint/2010/main" val="1869571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6B9B24-639A-ED72-0043-49A5983748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F1C1521-2AC9-84F5-F009-E6C83DC1C7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575A8D3-D405-B3ED-613D-FB39ACB495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DAAA1A-F5DB-4575-8662-9C37E78B8CAD}" type="datetimeFigureOut">
              <a:rPr lang="en-IN" smtClean="0"/>
              <a:t>09-10-2025</a:t>
            </a:fld>
            <a:endParaRPr lang="en-IN"/>
          </a:p>
        </p:txBody>
      </p:sp>
      <p:sp>
        <p:nvSpPr>
          <p:cNvPr id="5" name="Footer Placeholder 4">
            <a:extLst>
              <a:ext uri="{FF2B5EF4-FFF2-40B4-BE49-F238E27FC236}">
                <a16:creationId xmlns:a16="http://schemas.microsoft.com/office/drawing/2014/main" id="{50390D4F-128F-B0E8-EC24-1D90865D35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01271B8E-7F93-C930-59E4-8E84478867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05F6F-F7DB-4F85-886D-1E2D1C748FB9}" type="slidenum">
              <a:rPr lang="en-IN" smtClean="0"/>
              <a:t>‹#›</a:t>
            </a:fld>
            <a:endParaRPr lang="en-IN"/>
          </a:p>
        </p:txBody>
      </p:sp>
    </p:spTree>
    <p:extLst>
      <p:ext uri="{BB962C8B-B14F-4D97-AF65-F5344CB8AC3E}">
        <p14:creationId xmlns:p14="http://schemas.microsoft.com/office/powerpoint/2010/main" val="2199776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5F727-A3FD-7486-95E0-548411B554C3}"/>
              </a:ext>
            </a:extLst>
          </p:cNvPr>
          <p:cNvSpPr>
            <a:spLocks noGrp="1"/>
          </p:cNvSpPr>
          <p:nvPr>
            <p:ph type="ctrTitle"/>
          </p:nvPr>
        </p:nvSpPr>
        <p:spPr/>
        <p:txBody>
          <a:bodyPr/>
          <a:lstStyle/>
          <a:p>
            <a:r>
              <a:rPr lang="en-US" b="1" dirty="0"/>
              <a:t>Project Title: Data Bot</a:t>
            </a:r>
            <a:endParaRPr lang="en-IN" b="1" dirty="0"/>
          </a:p>
        </p:txBody>
      </p:sp>
      <p:sp>
        <p:nvSpPr>
          <p:cNvPr id="3" name="Subtitle 2">
            <a:extLst>
              <a:ext uri="{FF2B5EF4-FFF2-40B4-BE49-F238E27FC236}">
                <a16:creationId xmlns:a16="http://schemas.microsoft.com/office/drawing/2014/main" id="{2A7DE0BC-6FB3-4B97-5367-BDBD33D1FC09}"/>
              </a:ext>
            </a:extLst>
          </p:cNvPr>
          <p:cNvSpPr>
            <a:spLocks noGrp="1"/>
          </p:cNvSpPr>
          <p:nvPr>
            <p:ph type="subTitle" idx="1"/>
          </p:nvPr>
        </p:nvSpPr>
        <p:spPr/>
        <p:txBody>
          <a:bodyPr/>
          <a:lstStyle/>
          <a:p>
            <a:r>
              <a:rPr lang="en-US" b="1" dirty="0"/>
              <a:t>Prepared By: Mouleeshwaran V</a:t>
            </a:r>
          </a:p>
          <a:p>
            <a:r>
              <a:rPr lang="en-US" b="1" dirty="0"/>
              <a:t>Date: 08/10/2025</a:t>
            </a:r>
            <a:endParaRPr lang="en-IN" b="1" dirty="0"/>
          </a:p>
        </p:txBody>
      </p:sp>
    </p:spTree>
    <p:extLst>
      <p:ext uri="{BB962C8B-B14F-4D97-AF65-F5344CB8AC3E}">
        <p14:creationId xmlns:p14="http://schemas.microsoft.com/office/powerpoint/2010/main" val="1862891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67990-D5B8-2F3F-60FC-3F7F207FD052}"/>
              </a:ext>
            </a:extLst>
          </p:cNvPr>
          <p:cNvSpPr>
            <a:spLocks noGrp="1"/>
          </p:cNvSpPr>
          <p:nvPr>
            <p:ph type="title"/>
          </p:nvPr>
        </p:nvSpPr>
        <p:spPr/>
        <p:txBody>
          <a:bodyPr/>
          <a:lstStyle/>
          <a:p>
            <a:r>
              <a:rPr lang="en-IN" b="1" dirty="0"/>
              <a:t>Risks and Dependencies</a:t>
            </a:r>
          </a:p>
        </p:txBody>
      </p:sp>
      <p:sp>
        <p:nvSpPr>
          <p:cNvPr id="3" name="Content Placeholder 2">
            <a:extLst>
              <a:ext uri="{FF2B5EF4-FFF2-40B4-BE49-F238E27FC236}">
                <a16:creationId xmlns:a16="http://schemas.microsoft.com/office/drawing/2014/main" id="{0C082C2D-414F-DF2E-B93B-EDC5F31C6402}"/>
              </a:ext>
            </a:extLst>
          </p:cNvPr>
          <p:cNvSpPr>
            <a:spLocks noGrp="1"/>
          </p:cNvSpPr>
          <p:nvPr>
            <p:ph idx="1"/>
          </p:nvPr>
        </p:nvSpPr>
        <p:spPr/>
        <p:txBody>
          <a:bodyPr/>
          <a:lstStyle/>
          <a:p>
            <a:r>
              <a:rPr lang="en-US" dirty="0"/>
              <a:t>Current Solution will work up to 3 years until any updates from OpenAI models.</a:t>
            </a:r>
          </a:p>
          <a:p>
            <a:r>
              <a:rPr lang="en-US" dirty="0"/>
              <a:t>Currently, the Running cost of GPT is affordable; if any price hike for the subscription, we need to go for other gen-ai platforms.</a:t>
            </a:r>
            <a:endParaRPr lang="en-IN" dirty="0"/>
          </a:p>
        </p:txBody>
      </p:sp>
    </p:spTree>
    <p:extLst>
      <p:ext uri="{BB962C8B-B14F-4D97-AF65-F5344CB8AC3E}">
        <p14:creationId xmlns:p14="http://schemas.microsoft.com/office/powerpoint/2010/main" val="3935621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ADCD6-67DA-52FF-1027-98EF076D0474}"/>
              </a:ext>
            </a:extLst>
          </p:cNvPr>
          <p:cNvSpPr>
            <a:spLocks noGrp="1"/>
          </p:cNvSpPr>
          <p:nvPr>
            <p:ph type="title"/>
          </p:nvPr>
        </p:nvSpPr>
        <p:spPr/>
        <p:txBody>
          <a:bodyPr/>
          <a:lstStyle/>
          <a:p>
            <a:r>
              <a:rPr lang="en-US" dirty="0"/>
              <a:t>To Be Completed by Appropriate Manager</a:t>
            </a:r>
            <a:endParaRPr lang="en-IN" dirty="0"/>
          </a:p>
        </p:txBody>
      </p:sp>
      <p:sp>
        <p:nvSpPr>
          <p:cNvPr id="3" name="Content Placeholder 2">
            <a:extLst>
              <a:ext uri="{FF2B5EF4-FFF2-40B4-BE49-F238E27FC236}">
                <a16:creationId xmlns:a16="http://schemas.microsoft.com/office/drawing/2014/main" id="{F04F668A-97AF-AF1E-D699-6647228315B8}"/>
              </a:ext>
            </a:extLst>
          </p:cNvPr>
          <p:cNvSpPr>
            <a:spLocks noGrp="1"/>
          </p:cNvSpPr>
          <p:nvPr>
            <p:ph idx="1"/>
          </p:nvPr>
        </p:nvSpPr>
        <p:spPr/>
        <p:txBody>
          <a:bodyPr/>
          <a:lstStyle/>
          <a:p>
            <a:pPr marL="0" indent="0">
              <a:buNone/>
            </a:pPr>
            <a:r>
              <a:rPr lang="en-IN" dirty="0"/>
              <a:t>Project Sponsor: </a:t>
            </a:r>
            <a:r>
              <a:rPr lang="en-IN" dirty="0" err="1"/>
              <a:t>Acuvate</a:t>
            </a:r>
            <a:r>
              <a:rPr lang="en-IN" dirty="0"/>
              <a:t> Software Pvt Ltd</a:t>
            </a:r>
          </a:p>
          <a:p>
            <a:pPr marL="0" indent="0">
              <a:buNone/>
            </a:pPr>
            <a:r>
              <a:rPr lang="en-IN" dirty="0"/>
              <a:t>Project Manager: </a:t>
            </a:r>
            <a:r>
              <a:rPr lang="en-IN" dirty="0" err="1"/>
              <a:t>xxxxxx</a:t>
            </a:r>
            <a:endParaRPr lang="en-IN" dirty="0"/>
          </a:p>
        </p:txBody>
      </p:sp>
    </p:spTree>
    <p:extLst>
      <p:ext uri="{BB962C8B-B14F-4D97-AF65-F5344CB8AC3E}">
        <p14:creationId xmlns:p14="http://schemas.microsoft.com/office/powerpoint/2010/main" val="2353330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E83AA-0E93-C030-E693-229957DA593A}"/>
              </a:ext>
            </a:extLst>
          </p:cNvPr>
          <p:cNvSpPr>
            <a:spLocks noGrp="1"/>
          </p:cNvSpPr>
          <p:nvPr>
            <p:ph type="title"/>
          </p:nvPr>
        </p:nvSpPr>
        <p:spPr/>
        <p:txBody>
          <a:bodyPr/>
          <a:lstStyle/>
          <a:p>
            <a:r>
              <a:rPr lang="en-US" b="1" dirty="0"/>
              <a:t>Situation:</a:t>
            </a:r>
            <a:endParaRPr lang="en-IN" b="1" dirty="0"/>
          </a:p>
        </p:txBody>
      </p:sp>
      <p:sp>
        <p:nvSpPr>
          <p:cNvPr id="3" name="Content Placeholder 2">
            <a:extLst>
              <a:ext uri="{FF2B5EF4-FFF2-40B4-BE49-F238E27FC236}">
                <a16:creationId xmlns:a16="http://schemas.microsoft.com/office/drawing/2014/main" id="{D94BF021-E189-B9F0-CFE0-D9371867F890}"/>
              </a:ext>
            </a:extLst>
          </p:cNvPr>
          <p:cNvSpPr>
            <a:spLocks noGrp="1"/>
          </p:cNvSpPr>
          <p:nvPr>
            <p:ph idx="1"/>
          </p:nvPr>
        </p:nvSpPr>
        <p:spPr/>
        <p:txBody>
          <a:bodyPr/>
          <a:lstStyle/>
          <a:p>
            <a:r>
              <a:rPr lang="en-US" dirty="0"/>
              <a:t>The chatbots are used for receiving queries and requests from the user</a:t>
            </a:r>
          </a:p>
          <a:p>
            <a:r>
              <a:rPr lang="en-US" dirty="0"/>
              <a:t>This helps the support team to gather feedback and request queries that the user has raised</a:t>
            </a:r>
          </a:p>
          <a:p>
            <a:r>
              <a:rPr lang="en-US" dirty="0"/>
              <a:t>This bridges the gap between users and the application system, but it is used for support</a:t>
            </a:r>
            <a:endParaRPr lang="en-IN" dirty="0"/>
          </a:p>
        </p:txBody>
      </p:sp>
    </p:spTree>
    <p:extLst>
      <p:ext uri="{BB962C8B-B14F-4D97-AF65-F5344CB8AC3E}">
        <p14:creationId xmlns:p14="http://schemas.microsoft.com/office/powerpoint/2010/main" val="1172277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BCDF6-D394-CFFE-D277-630B99EBD3D1}"/>
              </a:ext>
            </a:extLst>
          </p:cNvPr>
          <p:cNvSpPr>
            <a:spLocks noGrp="1"/>
          </p:cNvSpPr>
          <p:nvPr>
            <p:ph type="title"/>
          </p:nvPr>
        </p:nvSpPr>
        <p:spPr/>
        <p:txBody>
          <a:bodyPr/>
          <a:lstStyle/>
          <a:p>
            <a:r>
              <a:rPr lang="en-US" b="1" dirty="0"/>
              <a:t>Problem</a:t>
            </a:r>
            <a:endParaRPr lang="en-IN" b="1" dirty="0"/>
          </a:p>
        </p:txBody>
      </p:sp>
      <p:sp>
        <p:nvSpPr>
          <p:cNvPr id="3" name="Content Placeholder 2">
            <a:extLst>
              <a:ext uri="{FF2B5EF4-FFF2-40B4-BE49-F238E27FC236}">
                <a16:creationId xmlns:a16="http://schemas.microsoft.com/office/drawing/2014/main" id="{21198113-4DF4-FCD3-1300-0F697DE8128B}"/>
              </a:ext>
            </a:extLst>
          </p:cNvPr>
          <p:cNvSpPr>
            <a:spLocks noGrp="1"/>
          </p:cNvSpPr>
          <p:nvPr>
            <p:ph idx="1"/>
          </p:nvPr>
        </p:nvSpPr>
        <p:spPr/>
        <p:txBody>
          <a:bodyPr/>
          <a:lstStyle/>
          <a:p>
            <a:r>
              <a:rPr lang="en-US" dirty="0"/>
              <a:t>We don’t have any chatbot that is capable of being used by the stakeholder for internal processes.</a:t>
            </a:r>
          </a:p>
          <a:p>
            <a:r>
              <a:rPr lang="en-US" dirty="0"/>
              <a:t>Which means giving detailed insight details of the organization database</a:t>
            </a:r>
          </a:p>
          <a:p>
            <a:r>
              <a:rPr lang="en-US" dirty="0"/>
              <a:t>The data bot will provide the information related to the organization and their activities</a:t>
            </a:r>
            <a:endParaRPr lang="en-IN" dirty="0"/>
          </a:p>
        </p:txBody>
      </p:sp>
    </p:spTree>
    <p:extLst>
      <p:ext uri="{BB962C8B-B14F-4D97-AF65-F5344CB8AC3E}">
        <p14:creationId xmlns:p14="http://schemas.microsoft.com/office/powerpoint/2010/main" val="1755041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D96A5-7AF7-A34B-B077-AE0E2FB9F456}"/>
              </a:ext>
            </a:extLst>
          </p:cNvPr>
          <p:cNvSpPr>
            <a:spLocks noGrp="1"/>
          </p:cNvSpPr>
          <p:nvPr>
            <p:ph type="title"/>
          </p:nvPr>
        </p:nvSpPr>
        <p:spPr/>
        <p:txBody>
          <a:bodyPr/>
          <a:lstStyle/>
          <a:p>
            <a:r>
              <a:rPr lang="en-US" b="1" dirty="0"/>
              <a:t>Opportunities</a:t>
            </a:r>
            <a:endParaRPr lang="en-IN" b="1" dirty="0"/>
          </a:p>
        </p:txBody>
      </p:sp>
      <p:sp>
        <p:nvSpPr>
          <p:cNvPr id="3" name="Content Placeholder 2">
            <a:extLst>
              <a:ext uri="{FF2B5EF4-FFF2-40B4-BE49-F238E27FC236}">
                <a16:creationId xmlns:a16="http://schemas.microsoft.com/office/drawing/2014/main" id="{DF6C1E04-D018-F995-FF8D-1326F04AE04A}"/>
              </a:ext>
            </a:extLst>
          </p:cNvPr>
          <p:cNvSpPr>
            <a:spLocks noGrp="1"/>
          </p:cNvSpPr>
          <p:nvPr>
            <p:ph idx="1"/>
          </p:nvPr>
        </p:nvSpPr>
        <p:spPr/>
        <p:txBody>
          <a:bodyPr/>
          <a:lstStyle/>
          <a:p>
            <a:r>
              <a:rPr lang="en-US" dirty="0"/>
              <a:t>The Opportunities are building a chatbot, which integrates the organization’s Database to get an instant reply at any time.</a:t>
            </a:r>
          </a:p>
          <a:p>
            <a:r>
              <a:rPr lang="en-US" dirty="0"/>
              <a:t>Where Stakeholders can use this chatbot to make decisions based on the database.</a:t>
            </a:r>
          </a:p>
          <a:p>
            <a:r>
              <a:rPr lang="en-US" dirty="0"/>
              <a:t>The data bot, which is used by a data-driven approach.</a:t>
            </a:r>
            <a:endParaRPr lang="en-IN" dirty="0"/>
          </a:p>
        </p:txBody>
      </p:sp>
    </p:spTree>
    <p:extLst>
      <p:ext uri="{BB962C8B-B14F-4D97-AF65-F5344CB8AC3E}">
        <p14:creationId xmlns:p14="http://schemas.microsoft.com/office/powerpoint/2010/main" val="201387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62BCE-2234-F630-BF08-C1C063959229}"/>
              </a:ext>
            </a:extLst>
          </p:cNvPr>
          <p:cNvSpPr>
            <a:spLocks noGrp="1"/>
          </p:cNvSpPr>
          <p:nvPr>
            <p:ph type="title"/>
          </p:nvPr>
        </p:nvSpPr>
        <p:spPr/>
        <p:txBody>
          <a:bodyPr/>
          <a:lstStyle/>
          <a:p>
            <a:r>
              <a:rPr lang="en-US" b="1" dirty="0"/>
              <a:t>Purpose statement (Goals)</a:t>
            </a:r>
            <a:endParaRPr lang="en-IN" b="1" dirty="0"/>
          </a:p>
        </p:txBody>
      </p:sp>
      <p:sp>
        <p:nvSpPr>
          <p:cNvPr id="3" name="Content Placeholder 2">
            <a:extLst>
              <a:ext uri="{FF2B5EF4-FFF2-40B4-BE49-F238E27FC236}">
                <a16:creationId xmlns:a16="http://schemas.microsoft.com/office/drawing/2014/main" id="{9054416F-83F2-BAAC-ACFD-AD95ADF6B161}"/>
              </a:ext>
            </a:extLst>
          </p:cNvPr>
          <p:cNvSpPr>
            <a:spLocks noGrp="1"/>
          </p:cNvSpPr>
          <p:nvPr>
            <p:ph idx="1"/>
          </p:nvPr>
        </p:nvSpPr>
        <p:spPr/>
        <p:txBody>
          <a:bodyPr/>
          <a:lstStyle/>
          <a:p>
            <a:r>
              <a:rPr lang="en-US" dirty="0"/>
              <a:t>When a stakeholder asks a question related to Organization database,</a:t>
            </a:r>
            <a:r>
              <a:rPr lang="en-IN" dirty="0"/>
              <a:t> the data bot will reply in a readable format.</a:t>
            </a:r>
          </a:p>
          <a:p>
            <a:r>
              <a:rPr lang="en-IN" dirty="0"/>
              <a:t>If the stakeholder needs any pictorial representation, the data bot provides the graph and chart.</a:t>
            </a:r>
          </a:p>
          <a:p>
            <a:r>
              <a:rPr lang="en-IN" dirty="0"/>
              <a:t>If any stakeholder has any separate data, they can upload the data and get insights from the data, for example, if they have the sales data, they get answers related to the sales database.</a:t>
            </a:r>
            <a:endParaRPr lang="en-US" dirty="0"/>
          </a:p>
        </p:txBody>
      </p:sp>
    </p:spTree>
    <p:extLst>
      <p:ext uri="{BB962C8B-B14F-4D97-AF65-F5344CB8AC3E}">
        <p14:creationId xmlns:p14="http://schemas.microsoft.com/office/powerpoint/2010/main" val="1964483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4A0AE-59FE-714D-C3E1-7F578AD1280D}"/>
              </a:ext>
            </a:extLst>
          </p:cNvPr>
          <p:cNvSpPr>
            <a:spLocks noGrp="1"/>
          </p:cNvSpPr>
          <p:nvPr>
            <p:ph type="title"/>
          </p:nvPr>
        </p:nvSpPr>
        <p:spPr/>
        <p:txBody>
          <a:bodyPr/>
          <a:lstStyle/>
          <a:p>
            <a:r>
              <a:rPr lang="en-US" b="1" dirty="0"/>
              <a:t>Project Objectives</a:t>
            </a:r>
            <a:endParaRPr lang="en-IN" b="1" dirty="0"/>
          </a:p>
        </p:txBody>
      </p:sp>
      <p:sp>
        <p:nvSpPr>
          <p:cNvPr id="3" name="Content Placeholder 2">
            <a:extLst>
              <a:ext uri="{FF2B5EF4-FFF2-40B4-BE49-F238E27FC236}">
                <a16:creationId xmlns:a16="http://schemas.microsoft.com/office/drawing/2014/main" id="{3AFC91B7-FFBD-5E54-71B5-79B1631250EE}"/>
              </a:ext>
            </a:extLst>
          </p:cNvPr>
          <p:cNvSpPr>
            <a:spLocks noGrp="1"/>
          </p:cNvSpPr>
          <p:nvPr>
            <p:ph idx="1"/>
          </p:nvPr>
        </p:nvSpPr>
        <p:spPr/>
        <p:txBody>
          <a:bodyPr/>
          <a:lstStyle/>
          <a:p>
            <a:r>
              <a:rPr lang="en-US" dirty="0"/>
              <a:t>In the Backend, we need to connect to the database to query the  answer based on the user’s question</a:t>
            </a:r>
          </a:p>
          <a:p>
            <a:r>
              <a:rPr lang="en-US" dirty="0"/>
              <a:t>Integration of OpenAI API with the prompts to generate dynamic SQL queries based on the question</a:t>
            </a:r>
          </a:p>
          <a:p>
            <a:r>
              <a:rPr lang="en-US" dirty="0"/>
              <a:t>Using the lang chain framework to convert tabular data answers into a readable format</a:t>
            </a:r>
          </a:p>
          <a:p>
            <a:r>
              <a:rPr lang="en-US" dirty="0"/>
              <a:t>Using the Streamlit framework, generate the graphs and charts.</a:t>
            </a:r>
          </a:p>
          <a:p>
            <a:r>
              <a:rPr lang="en-US" dirty="0"/>
              <a:t>Adding the feature of uploading your own dataset for querying.</a:t>
            </a:r>
            <a:endParaRPr lang="en-IN" dirty="0"/>
          </a:p>
        </p:txBody>
      </p:sp>
    </p:spTree>
    <p:extLst>
      <p:ext uri="{BB962C8B-B14F-4D97-AF65-F5344CB8AC3E}">
        <p14:creationId xmlns:p14="http://schemas.microsoft.com/office/powerpoint/2010/main" val="3733740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EEA5-9434-3636-8A9E-EFCF17EDD887}"/>
              </a:ext>
            </a:extLst>
          </p:cNvPr>
          <p:cNvSpPr>
            <a:spLocks noGrp="1"/>
          </p:cNvSpPr>
          <p:nvPr>
            <p:ph type="title"/>
          </p:nvPr>
        </p:nvSpPr>
        <p:spPr/>
        <p:txBody>
          <a:bodyPr/>
          <a:lstStyle/>
          <a:p>
            <a:r>
              <a:rPr lang="en-US" b="1" dirty="0"/>
              <a:t>Success Criteria</a:t>
            </a:r>
            <a:endParaRPr lang="en-IN" b="1" dirty="0"/>
          </a:p>
        </p:txBody>
      </p:sp>
      <p:sp>
        <p:nvSpPr>
          <p:cNvPr id="3" name="Content Placeholder 2">
            <a:extLst>
              <a:ext uri="{FF2B5EF4-FFF2-40B4-BE49-F238E27FC236}">
                <a16:creationId xmlns:a16="http://schemas.microsoft.com/office/drawing/2014/main" id="{79EC4228-D178-3F28-FCB7-7044E357CCF0}"/>
              </a:ext>
            </a:extLst>
          </p:cNvPr>
          <p:cNvSpPr>
            <a:spLocks noGrp="1"/>
          </p:cNvSpPr>
          <p:nvPr>
            <p:ph idx="1"/>
          </p:nvPr>
        </p:nvSpPr>
        <p:spPr/>
        <p:txBody>
          <a:bodyPr/>
          <a:lstStyle/>
          <a:p>
            <a:r>
              <a:rPr lang="en-US" dirty="0"/>
              <a:t>Which helps the stakeholder to know the insights of the data in a minute.</a:t>
            </a:r>
          </a:p>
          <a:p>
            <a:r>
              <a:rPr lang="en-US" dirty="0"/>
              <a:t>For simple querying of data, they never rely on any data engineers.</a:t>
            </a:r>
          </a:p>
          <a:p>
            <a:r>
              <a:rPr lang="en-US" dirty="0"/>
              <a:t>Which helps to understand the pictorial representations</a:t>
            </a:r>
          </a:p>
          <a:p>
            <a:r>
              <a:rPr lang="en-US" dirty="0"/>
              <a:t>Where the replies to their questions are in text format, which is readable and understandable.</a:t>
            </a:r>
          </a:p>
          <a:p>
            <a:r>
              <a:rPr lang="en-US" dirty="0"/>
              <a:t>The data bot is accessible for stakeholders across the clock.</a:t>
            </a:r>
            <a:endParaRPr lang="en-IN" dirty="0"/>
          </a:p>
        </p:txBody>
      </p:sp>
    </p:spTree>
    <p:extLst>
      <p:ext uri="{BB962C8B-B14F-4D97-AF65-F5344CB8AC3E}">
        <p14:creationId xmlns:p14="http://schemas.microsoft.com/office/powerpoint/2010/main" val="3704044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9BB2F-9630-4C3D-9516-934CB9F703BD}"/>
              </a:ext>
            </a:extLst>
          </p:cNvPr>
          <p:cNvSpPr>
            <a:spLocks noGrp="1"/>
          </p:cNvSpPr>
          <p:nvPr>
            <p:ph type="title"/>
          </p:nvPr>
        </p:nvSpPr>
        <p:spPr>
          <a:xfrm>
            <a:off x="838200" y="274321"/>
            <a:ext cx="10515600" cy="660399"/>
          </a:xfrm>
        </p:spPr>
        <p:txBody>
          <a:bodyPr>
            <a:normAutofit fontScale="90000"/>
          </a:bodyPr>
          <a:lstStyle/>
          <a:p>
            <a:r>
              <a:rPr lang="en-IN" b="1" dirty="0"/>
              <a:t>Methods/Approach</a:t>
            </a:r>
          </a:p>
        </p:txBody>
      </p:sp>
      <p:sp>
        <p:nvSpPr>
          <p:cNvPr id="3" name="Content Placeholder 2">
            <a:extLst>
              <a:ext uri="{FF2B5EF4-FFF2-40B4-BE49-F238E27FC236}">
                <a16:creationId xmlns:a16="http://schemas.microsoft.com/office/drawing/2014/main" id="{E3510ADE-E10D-C278-8074-93D0ECB02F57}"/>
              </a:ext>
            </a:extLst>
          </p:cNvPr>
          <p:cNvSpPr>
            <a:spLocks noGrp="1"/>
          </p:cNvSpPr>
          <p:nvPr>
            <p:ph idx="1"/>
          </p:nvPr>
        </p:nvSpPr>
        <p:spPr>
          <a:xfrm>
            <a:off x="838200" y="1107440"/>
            <a:ext cx="10515600" cy="5069523"/>
          </a:xfrm>
        </p:spPr>
        <p:txBody>
          <a:bodyPr>
            <a:normAutofit fontScale="92500" lnSpcReduction="10000"/>
          </a:bodyPr>
          <a:lstStyle/>
          <a:p>
            <a:r>
              <a:rPr lang="en-US" dirty="0"/>
              <a:t>Requirements Gathering: In the requirements gathering phase, we get all the project scope and objectives for the BRD(Business Requirement Document)</a:t>
            </a:r>
          </a:p>
          <a:p>
            <a:r>
              <a:rPr lang="en-US" dirty="0"/>
              <a:t>Requirement Analysis: Need to model the UML diagrams (Use case of an application and activity diagram for each feature) in FRS(Functional requirement specification)</a:t>
            </a:r>
          </a:p>
          <a:p>
            <a:r>
              <a:rPr lang="en-IN" dirty="0"/>
              <a:t>Design: In Design, the SME’s will design the application of the application documents like HDD(High-level design document) and ADD(Application design document) </a:t>
            </a:r>
          </a:p>
          <a:p>
            <a:r>
              <a:rPr lang="en-IN" dirty="0"/>
              <a:t>Development and Testing: Developers will develop the functionality and features that testers will use to test the functionality and(components, system integration) contains LDD and testcases</a:t>
            </a:r>
          </a:p>
          <a:p>
            <a:r>
              <a:rPr lang="en-IN" dirty="0"/>
              <a:t>UAT and deployment: UAT testing driven by the client, and if sign-off is done, the next step is to prepare use case manuals.</a:t>
            </a:r>
          </a:p>
        </p:txBody>
      </p:sp>
    </p:spTree>
    <p:extLst>
      <p:ext uri="{BB962C8B-B14F-4D97-AF65-F5344CB8AC3E}">
        <p14:creationId xmlns:p14="http://schemas.microsoft.com/office/powerpoint/2010/main" val="87158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962E2-5844-112A-CC0F-A83DA5B8F479}"/>
              </a:ext>
            </a:extLst>
          </p:cNvPr>
          <p:cNvSpPr>
            <a:spLocks noGrp="1"/>
          </p:cNvSpPr>
          <p:nvPr>
            <p:ph type="title"/>
          </p:nvPr>
        </p:nvSpPr>
        <p:spPr/>
        <p:txBody>
          <a:bodyPr/>
          <a:lstStyle/>
          <a:p>
            <a:r>
              <a:rPr lang="en-IN" b="1" dirty="0"/>
              <a:t>Resources</a:t>
            </a:r>
          </a:p>
        </p:txBody>
      </p:sp>
      <p:sp>
        <p:nvSpPr>
          <p:cNvPr id="3" name="Content Placeholder 2">
            <a:extLst>
              <a:ext uri="{FF2B5EF4-FFF2-40B4-BE49-F238E27FC236}">
                <a16:creationId xmlns:a16="http://schemas.microsoft.com/office/drawing/2014/main" id="{6907A6C9-00D1-4A6A-73A4-079361CC07F7}"/>
              </a:ext>
            </a:extLst>
          </p:cNvPr>
          <p:cNvSpPr>
            <a:spLocks noGrp="1"/>
          </p:cNvSpPr>
          <p:nvPr>
            <p:ph idx="1"/>
          </p:nvPr>
        </p:nvSpPr>
        <p:spPr/>
        <p:txBody>
          <a:bodyPr/>
          <a:lstStyle/>
          <a:p>
            <a:r>
              <a:rPr lang="en-US" dirty="0"/>
              <a:t>People – project team members are involved in the project( PM-1, BA-1, Developers-2, Testers-1)</a:t>
            </a:r>
          </a:p>
          <a:p>
            <a:r>
              <a:rPr lang="en-US" dirty="0"/>
              <a:t>Time – implementation will take 6 months.</a:t>
            </a:r>
          </a:p>
          <a:p>
            <a:r>
              <a:rPr lang="en-US" dirty="0"/>
              <a:t>Budget – hardware, software, training and services not to exceed Rs. 90000.00 </a:t>
            </a:r>
          </a:p>
          <a:p>
            <a:r>
              <a:rPr lang="en-US" dirty="0"/>
              <a:t>Other – third-party software evaluation is open ai Api– not to exceed Rs. 15000.00</a:t>
            </a:r>
            <a:endParaRPr lang="en-IN" dirty="0"/>
          </a:p>
        </p:txBody>
      </p:sp>
    </p:spTree>
    <p:extLst>
      <p:ext uri="{BB962C8B-B14F-4D97-AF65-F5344CB8AC3E}">
        <p14:creationId xmlns:p14="http://schemas.microsoft.com/office/powerpoint/2010/main" val="2650776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637</Words>
  <Application>Microsoft Office PowerPoint</Application>
  <PresentationFormat>Widescreen</PresentationFormat>
  <Paragraphs>48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Project Title: Data Bot</vt:lpstr>
      <vt:lpstr>Situation:</vt:lpstr>
      <vt:lpstr>Problem</vt:lpstr>
      <vt:lpstr>Opportunities</vt:lpstr>
      <vt:lpstr>Purpose statement (Goals)</vt:lpstr>
      <vt:lpstr>Project Objectives</vt:lpstr>
      <vt:lpstr>Success Criteria</vt:lpstr>
      <vt:lpstr>Methods/Approach</vt:lpstr>
      <vt:lpstr>Resources</vt:lpstr>
      <vt:lpstr>Risks and Dependencies</vt:lpstr>
      <vt:lpstr>To Be Completed by Appropriate Manager</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Mouleeshwaran Venkatesan</dc:creator>
  <cp:lastModifiedBy>Mouleeshwaran Venkatesan</cp:lastModifiedBy>
  <cp:revision>1</cp:revision>
  <dcterms:created xsi:type="dcterms:W3CDTF">2025-10-08T07:57:26Z</dcterms:created>
  <dcterms:modified xsi:type="dcterms:W3CDTF">2025-10-09T03:59:00Z</dcterms:modified>
</cp:coreProperties>
</file>