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530" r:id="rId2"/>
    <p:sldId id="531"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0"/>
    <p:restoredTop sz="94769"/>
  </p:normalViewPr>
  <p:slideViewPr>
    <p:cSldViewPr snapToGrid="0" snapToObjects="1">
      <p:cViewPr varScale="1">
        <p:scale>
          <a:sx n="102" d="100"/>
          <a:sy n="102"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7A235-89E7-1B40-B5F6-12735FEF8445}" type="datetimeFigureOut">
              <a:rPr lang="en-US" smtClean="0"/>
              <a:t>6/13/25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F4251-C48B-5B42-89D6-E274761E6777}" type="slidenum">
              <a:rPr lang="en-US" smtClean="0"/>
              <a:t>‹#›</a:t>
            </a:fld>
            <a:endParaRPr lang="en-US"/>
          </a:p>
        </p:txBody>
      </p:sp>
    </p:spTree>
    <p:extLst>
      <p:ext uri="{BB962C8B-B14F-4D97-AF65-F5344CB8AC3E}">
        <p14:creationId xmlns:p14="http://schemas.microsoft.com/office/powerpoint/2010/main" val="379457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3F4251-C48B-5B42-89D6-E274761E6777}" type="slidenum">
              <a:rPr lang="en-US" smtClean="0"/>
              <a:t>2</a:t>
            </a:fld>
            <a:endParaRPr lang="en-US"/>
          </a:p>
        </p:txBody>
      </p:sp>
    </p:spTree>
    <p:extLst>
      <p:ext uri="{BB962C8B-B14F-4D97-AF65-F5344CB8AC3E}">
        <p14:creationId xmlns:p14="http://schemas.microsoft.com/office/powerpoint/2010/main" val="291954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3F4251-C48B-5B42-89D6-E274761E6777}" type="slidenum">
              <a:rPr lang="en-US" smtClean="0"/>
              <a:t>9</a:t>
            </a:fld>
            <a:endParaRPr lang="en-US"/>
          </a:p>
        </p:txBody>
      </p:sp>
    </p:spTree>
    <p:extLst>
      <p:ext uri="{BB962C8B-B14F-4D97-AF65-F5344CB8AC3E}">
        <p14:creationId xmlns:p14="http://schemas.microsoft.com/office/powerpoint/2010/main" val="62166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F51FEA09-E4BD-0741-D624-EED4A231C599}"/>
              </a:ext>
            </a:extLst>
          </p:cNvPr>
          <p:cNvSpPr/>
          <p:nvPr userDrawn="1"/>
        </p:nvSpPr>
        <p:spPr>
          <a:xfrm rot="10800000">
            <a:off x="853427" y="5650992"/>
            <a:ext cx="6821472" cy="1207007"/>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0"/>
                </a:schemeClr>
              </a:gs>
              <a:gs pos="99000">
                <a:schemeClr val="accent3">
                  <a:alpha val="71647"/>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9">
            <a:extLst>
              <a:ext uri="{FF2B5EF4-FFF2-40B4-BE49-F238E27FC236}">
                <a16:creationId xmlns:a16="http://schemas.microsoft.com/office/drawing/2014/main" id="{B707B5BA-AB15-D1EF-EBC5-F38FCE20FC52}"/>
              </a:ext>
            </a:extLst>
          </p:cNvPr>
          <p:cNvSpPr/>
          <p:nvPr userDrawn="1"/>
        </p:nvSpPr>
        <p:spPr>
          <a:xfrm rot="710202" flipV="1">
            <a:off x="-145573" y="4175628"/>
            <a:ext cx="6040006" cy="3240870"/>
          </a:xfrm>
          <a:custGeom>
            <a:avLst/>
            <a:gdLst>
              <a:gd name="connsiteX0" fmla="*/ 480125 w 6747252"/>
              <a:gd name="connsiteY0" fmla="*/ 0 h 3620355"/>
              <a:gd name="connsiteX1" fmla="*/ 6747252 w 6747252"/>
              <a:gd name="connsiteY1" fmla="*/ 1313462 h 3620355"/>
              <a:gd name="connsiteX2" fmla="*/ 6355443 w 6747252"/>
              <a:gd name="connsiteY2" fmla="*/ 1443581 h 3620355"/>
              <a:gd name="connsiteX3" fmla="*/ 4058536 w 6747252"/>
              <a:gd name="connsiteY3" fmla="*/ 2678500 h 3620355"/>
              <a:gd name="connsiteX4" fmla="*/ 33178 w 6747252"/>
              <a:gd name="connsiteY4" fmla="*/ 2369641 h 3620355"/>
              <a:gd name="connsiteX5" fmla="*/ 0 w 6747252"/>
              <a:gd name="connsiteY5" fmla="*/ 2290898 h 3620355"/>
              <a:gd name="connsiteX6" fmla="*/ 480125 w 6747252"/>
              <a:gd name="connsiteY6" fmla="*/ 0 h 362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7252" h="3620355">
                <a:moveTo>
                  <a:pt x="480125" y="0"/>
                </a:moveTo>
                <a:lnTo>
                  <a:pt x="6747252" y="1313462"/>
                </a:lnTo>
                <a:lnTo>
                  <a:pt x="6355443" y="1443581"/>
                </a:lnTo>
                <a:cubicBezTo>
                  <a:pt x="5476828" y="1758684"/>
                  <a:pt x="4659690" y="2192443"/>
                  <a:pt x="4058536" y="2678500"/>
                </a:cubicBezTo>
                <a:cubicBezTo>
                  <a:pt x="2102261" y="4268418"/>
                  <a:pt x="625747" y="3626023"/>
                  <a:pt x="33178" y="2369641"/>
                </a:cubicBezTo>
                <a:lnTo>
                  <a:pt x="0" y="2290898"/>
                </a:lnTo>
                <a:lnTo>
                  <a:pt x="480125" y="0"/>
                </a:lnTo>
                <a:close/>
              </a:path>
            </a:pathLst>
          </a:custGeom>
          <a:gradFill flip="none" rotWithShape="1">
            <a:gsLst>
              <a:gs pos="97000">
                <a:schemeClr val="accent3">
                  <a:lumMod val="50000"/>
                  <a:alpha val="21210"/>
                </a:schemeClr>
              </a:gs>
              <a:gs pos="72000">
                <a:schemeClr val="accent4">
                  <a:lumMod val="50000"/>
                </a:schemeClr>
              </a:gs>
              <a:gs pos="3000">
                <a:schemeClr val="accent6">
                  <a:alpha val="53787"/>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cxnSp>
        <p:nvCxnSpPr>
          <p:cNvPr id="6" name="Straight Connector 5">
            <a:extLst>
              <a:ext uri="{FF2B5EF4-FFF2-40B4-BE49-F238E27FC236}">
                <a16:creationId xmlns:a16="http://schemas.microsoft.com/office/drawing/2014/main" id="{21AF73CC-B23B-6DCD-7E3E-8213485DF9B7}"/>
              </a:ext>
            </a:extLst>
          </p:cNvPr>
          <p:cNvCxnSpPr>
            <a:cxnSpLocks/>
          </p:cNvCxnSpPr>
          <p:nvPr userDrawn="1"/>
        </p:nvCxnSpPr>
        <p:spPr>
          <a:xfrm rot="5400000">
            <a:off x="6095999" y="3104925"/>
            <a:ext cx="0" cy="16551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Freeform 1">
            <a:extLst>
              <a:ext uri="{FF2B5EF4-FFF2-40B4-BE49-F238E27FC236}">
                <a16:creationId xmlns:a16="http://schemas.microsoft.com/office/drawing/2014/main" id="{0319ECD0-7050-C18F-AC35-7F8DFA288A58}"/>
              </a:ext>
            </a:extLst>
          </p:cNvPr>
          <p:cNvSpPr/>
          <p:nvPr userDrawn="1"/>
        </p:nvSpPr>
        <p:spPr>
          <a:xfrm>
            <a:off x="-24334" y="1"/>
            <a:ext cx="12218982" cy="6860673"/>
          </a:xfrm>
          <a:custGeom>
            <a:avLst/>
            <a:gdLst>
              <a:gd name="connsiteX0" fmla="*/ 4456 w 12218982"/>
              <a:gd name="connsiteY0" fmla="*/ 0 h 6860673"/>
              <a:gd name="connsiteX1" fmla="*/ 3150735 w 12218982"/>
              <a:gd name="connsiteY1" fmla="*/ 0 h 6860673"/>
              <a:gd name="connsiteX2" fmla="*/ 3150734 w 12218982"/>
              <a:gd name="connsiteY2" fmla="*/ 1 h 6860673"/>
              <a:gd name="connsiteX3" fmla="*/ 3275209 w 12218982"/>
              <a:gd name="connsiteY3" fmla="*/ 1 h 6860673"/>
              <a:gd name="connsiteX4" fmla="*/ 3275209 w 12218982"/>
              <a:gd name="connsiteY4" fmla="*/ 0 h 6860673"/>
              <a:gd name="connsiteX5" fmla="*/ 12218982 w 12218982"/>
              <a:gd name="connsiteY5" fmla="*/ 0 h 6860673"/>
              <a:gd name="connsiteX6" fmla="*/ 12218982 w 12218982"/>
              <a:gd name="connsiteY6" fmla="*/ 1983013 h 6860673"/>
              <a:gd name="connsiteX7" fmla="*/ 12062259 w 12218982"/>
              <a:gd name="connsiteY7" fmla="*/ 2024385 h 6860673"/>
              <a:gd name="connsiteX8" fmla="*/ 10972986 w 12218982"/>
              <a:gd name="connsiteY8" fmla="*/ 2139627 h 6860673"/>
              <a:gd name="connsiteX9" fmla="*/ 5417726 w 12218982"/>
              <a:gd name="connsiteY9" fmla="*/ 115939 h 6860673"/>
              <a:gd name="connsiteX10" fmla="*/ 5011629 w 12218982"/>
              <a:gd name="connsiteY10" fmla="*/ 121918 h 6860673"/>
              <a:gd name="connsiteX11" fmla="*/ 4783396 w 12218982"/>
              <a:gd name="connsiteY11" fmla="*/ 139697 h 6860673"/>
              <a:gd name="connsiteX12" fmla="*/ 4570293 w 12218982"/>
              <a:gd name="connsiteY12" fmla="*/ 145085 h 6860673"/>
              <a:gd name="connsiteX13" fmla="*/ 692864 w 12218982"/>
              <a:gd name="connsiteY13" fmla="*/ 2723368 h 6860673"/>
              <a:gd name="connsiteX14" fmla="*/ 653810 w 12218982"/>
              <a:gd name="connsiteY14" fmla="*/ 2809752 h 6860673"/>
              <a:gd name="connsiteX15" fmla="*/ 633474 w 12218982"/>
              <a:gd name="connsiteY15" fmla="*/ 2851993 h 6860673"/>
              <a:gd name="connsiteX16" fmla="*/ 551923 w 12218982"/>
              <a:gd name="connsiteY16" fmla="*/ 3041708 h 6860673"/>
              <a:gd name="connsiteX17" fmla="*/ 532245 w 12218982"/>
              <a:gd name="connsiteY17" fmla="*/ 3101107 h 6860673"/>
              <a:gd name="connsiteX18" fmla="*/ 519820 w 12218982"/>
              <a:gd name="connsiteY18" fmla="*/ 3132620 h 6860673"/>
              <a:gd name="connsiteX19" fmla="*/ 242995 w 12218982"/>
              <a:gd name="connsiteY19" fmla="*/ 4701210 h 6860673"/>
              <a:gd name="connsiteX20" fmla="*/ 692864 w 12218982"/>
              <a:gd name="connsiteY20" fmla="*/ 6679052 h 6860673"/>
              <a:gd name="connsiteX21" fmla="*/ 784515 w 12218982"/>
              <a:gd name="connsiteY21" fmla="*/ 6858000 h 6860673"/>
              <a:gd name="connsiteX22" fmla="*/ 341340 w 12218982"/>
              <a:gd name="connsiteY22" fmla="*/ 6858000 h 6860673"/>
              <a:gd name="connsiteX23" fmla="*/ 341340 w 12218982"/>
              <a:gd name="connsiteY23" fmla="*/ 6860673 h 6860673"/>
              <a:gd name="connsiteX24" fmla="*/ 4456 w 12218982"/>
              <a:gd name="connsiteY24" fmla="*/ 6860673 h 6860673"/>
              <a:gd name="connsiteX25" fmla="*/ 4456 w 12218982"/>
              <a:gd name="connsiteY25" fmla="*/ 2794000 h 6860673"/>
              <a:gd name="connsiteX26" fmla="*/ 0 w 12218982"/>
              <a:gd name="connsiteY26" fmla="*/ 2794000 h 6860673"/>
              <a:gd name="connsiteX27" fmla="*/ 0 w 12218982"/>
              <a:gd name="connsiteY27" fmla="*/ 2022550 h 6860673"/>
              <a:gd name="connsiteX28" fmla="*/ 4456 w 12218982"/>
              <a:gd name="connsiteY28" fmla="*/ 2022550 h 6860673"/>
              <a:gd name="connsiteX29" fmla="*/ 4456 w 12218982"/>
              <a:gd name="connsiteY29" fmla="*/ 1646989 h 6860673"/>
              <a:gd name="connsiteX30" fmla="*/ 4456 w 12218982"/>
              <a:gd name="connsiteY30" fmla="*/ 0 h 68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18982" h="6860673">
                <a:moveTo>
                  <a:pt x="4456" y="0"/>
                </a:moveTo>
                <a:lnTo>
                  <a:pt x="3150735" y="0"/>
                </a:lnTo>
                <a:lnTo>
                  <a:pt x="3150734" y="1"/>
                </a:lnTo>
                <a:lnTo>
                  <a:pt x="3275209" y="1"/>
                </a:lnTo>
                <a:lnTo>
                  <a:pt x="3275209" y="0"/>
                </a:lnTo>
                <a:lnTo>
                  <a:pt x="12218982" y="0"/>
                </a:lnTo>
                <a:lnTo>
                  <a:pt x="12218982" y="1983013"/>
                </a:lnTo>
                <a:lnTo>
                  <a:pt x="12062259" y="2024385"/>
                </a:lnTo>
                <a:cubicBezTo>
                  <a:pt x="11728036" y="2099441"/>
                  <a:pt x="11364094" y="2141640"/>
                  <a:pt x="10972986" y="2139627"/>
                </a:cubicBezTo>
                <a:cubicBezTo>
                  <a:pt x="8748018" y="2128176"/>
                  <a:pt x="7788484" y="155587"/>
                  <a:pt x="5417726" y="115939"/>
                </a:cubicBezTo>
                <a:cubicBezTo>
                  <a:pt x="5278815" y="113616"/>
                  <a:pt x="5143479" y="115764"/>
                  <a:pt x="5011629" y="121918"/>
                </a:cubicBezTo>
                <a:lnTo>
                  <a:pt x="4783396" y="139697"/>
                </a:lnTo>
                <a:lnTo>
                  <a:pt x="4570293" y="145085"/>
                </a:lnTo>
                <a:cubicBezTo>
                  <a:pt x="2859647" y="231798"/>
                  <a:pt x="1397605" y="1260791"/>
                  <a:pt x="692864" y="2723368"/>
                </a:cubicBezTo>
                <a:lnTo>
                  <a:pt x="653810" y="2809752"/>
                </a:lnTo>
                <a:lnTo>
                  <a:pt x="633474" y="2851993"/>
                </a:lnTo>
                <a:cubicBezTo>
                  <a:pt x="600933" y="2920155"/>
                  <a:pt x="575052" y="2977311"/>
                  <a:pt x="551923" y="3041708"/>
                </a:cubicBezTo>
                <a:lnTo>
                  <a:pt x="532245" y="3101107"/>
                </a:lnTo>
                <a:lnTo>
                  <a:pt x="519820" y="3132620"/>
                </a:lnTo>
                <a:cubicBezTo>
                  <a:pt x="340732" y="3621732"/>
                  <a:pt x="242995" y="4150057"/>
                  <a:pt x="242995" y="4701210"/>
                </a:cubicBezTo>
                <a:cubicBezTo>
                  <a:pt x="242995" y="5409836"/>
                  <a:pt x="404560" y="6080725"/>
                  <a:pt x="692864" y="6679052"/>
                </a:cubicBezTo>
                <a:lnTo>
                  <a:pt x="784515" y="6858000"/>
                </a:lnTo>
                <a:lnTo>
                  <a:pt x="341340" y="6858000"/>
                </a:lnTo>
                <a:lnTo>
                  <a:pt x="341340" y="6860673"/>
                </a:lnTo>
                <a:lnTo>
                  <a:pt x="4456" y="6860673"/>
                </a:lnTo>
                <a:lnTo>
                  <a:pt x="4456" y="2794000"/>
                </a:lnTo>
                <a:lnTo>
                  <a:pt x="0" y="2794000"/>
                </a:lnTo>
                <a:lnTo>
                  <a:pt x="0" y="2022550"/>
                </a:lnTo>
                <a:lnTo>
                  <a:pt x="4456" y="2022550"/>
                </a:lnTo>
                <a:lnTo>
                  <a:pt x="4456" y="1646989"/>
                </a:lnTo>
                <a:lnTo>
                  <a:pt x="4456" y="0"/>
                </a:lnTo>
                <a:close/>
              </a:path>
            </a:pathLst>
          </a:custGeom>
          <a:gradFill>
            <a:gsLst>
              <a:gs pos="0">
                <a:schemeClr val="accent1">
                  <a:alpha val="31889"/>
                </a:schemeClr>
              </a:gs>
              <a:gs pos="77000">
                <a:schemeClr val="accent3">
                  <a:lumMod val="25000"/>
                  <a:alpha val="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3">
            <a:extLst>
              <a:ext uri="{FF2B5EF4-FFF2-40B4-BE49-F238E27FC236}">
                <a16:creationId xmlns:a16="http://schemas.microsoft.com/office/drawing/2014/main" id="{332954FC-1C1B-B277-413F-3CBA66FD1EAD}"/>
              </a:ext>
            </a:extLst>
          </p:cNvPr>
          <p:cNvSpPr/>
          <p:nvPr userDrawn="1"/>
        </p:nvSpPr>
        <p:spPr>
          <a:xfrm flipH="1" flipV="1">
            <a:off x="-26982" y="9939"/>
            <a:ext cx="12218982" cy="6860673"/>
          </a:xfrm>
          <a:custGeom>
            <a:avLst/>
            <a:gdLst>
              <a:gd name="connsiteX0" fmla="*/ 4456 w 12218982"/>
              <a:gd name="connsiteY0" fmla="*/ 0 h 6860673"/>
              <a:gd name="connsiteX1" fmla="*/ 3150735 w 12218982"/>
              <a:gd name="connsiteY1" fmla="*/ 0 h 6860673"/>
              <a:gd name="connsiteX2" fmla="*/ 3150734 w 12218982"/>
              <a:gd name="connsiteY2" fmla="*/ 1 h 6860673"/>
              <a:gd name="connsiteX3" fmla="*/ 3275209 w 12218982"/>
              <a:gd name="connsiteY3" fmla="*/ 1 h 6860673"/>
              <a:gd name="connsiteX4" fmla="*/ 3275209 w 12218982"/>
              <a:gd name="connsiteY4" fmla="*/ 0 h 6860673"/>
              <a:gd name="connsiteX5" fmla="*/ 12218982 w 12218982"/>
              <a:gd name="connsiteY5" fmla="*/ 0 h 6860673"/>
              <a:gd name="connsiteX6" fmla="*/ 12218982 w 12218982"/>
              <a:gd name="connsiteY6" fmla="*/ 1983013 h 6860673"/>
              <a:gd name="connsiteX7" fmla="*/ 12062259 w 12218982"/>
              <a:gd name="connsiteY7" fmla="*/ 2024385 h 6860673"/>
              <a:gd name="connsiteX8" fmla="*/ 10972986 w 12218982"/>
              <a:gd name="connsiteY8" fmla="*/ 2139627 h 6860673"/>
              <a:gd name="connsiteX9" fmla="*/ 5417726 w 12218982"/>
              <a:gd name="connsiteY9" fmla="*/ 115939 h 6860673"/>
              <a:gd name="connsiteX10" fmla="*/ 5011629 w 12218982"/>
              <a:gd name="connsiteY10" fmla="*/ 121918 h 6860673"/>
              <a:gd name="connsiteX11" fmla="*/ 4783396 w 12218982"/>
              <a:gd name="connsiteY11" fmla="*/ 139697 h 6860673"/>
              <a:gd name="connsiteX12" fmla="*/ 4570293 w 12218982"/>
              <a:gd name="connsiteY12" fmla="*/ 145085 h 6860673"/>
              <a:gd name="connsiteX13" fmla="*/ 692864 w 12218982"/>
              <a:gd name="connsiteY13" fmla="*/ 2723368 h 6860673"/>
              <a:gd name="connsiteX14" fmla="*/ 653810 w 12218982"/>
              <a:gd name="connsiteY14" fmla="*/ 2809752 h 6860673"/>
              <a:gd name="connsiteX15" fmla="*/ 633474 w 12218982"/>
              <a:gd name="connsiteY15" fmla="*/ 2851993 h 6860673"/>
              <a:gd name="connsiteX16" fmla="*/ 551923 w 12218982"/>
              <a:gd name="connsiteY16" fmla="*/ 3041708 h 6860673"/>
              <a:gd name="connsiteX17" fmla="*/ 532245 w 12218982"/>
              <a:gd name="connsiteY17" fmla="*/ 3101107 h 6860673"/>
              <a:gd name="connsiteX18" fmla="*/ 519820 w 12218982"/>
              <a:gd name="connsiteY18" fmla="*/ 3132620 h 6860673"/>
              <a:gd name="connsiteX19" fmla="*/ 242995 w 12218982"/>
              <a:gd name="connsiteY19" fmla="*/ 4701210 h 6860673"/>
              <a:gd name="connsiteX20" fmla="*/ 692864 w 12218982"/>
              <a:gd name="connsiteY20" fmla="*/ 6679052 h 6860673"/>
              <a:gd name="connsiteX21" fmla="*/ 784515 w 12218982"/>
              <a:gd name="connsiteY21" fmla="*/ 6858000 h 6860673"/>
              <a:gd name="connsiteX22" fmla="*/ 341340 w 12218982"/>
              <a:gd name="connsiteY22" fmla="*/ 6858000 h 6860673"/>
              <a:gd name="connsiteX23" fmla="*/ 341340 w 12218982"/>
              <a:gd name="connsiteY23" fmla="*/ 6860673 h 6860673"/>
              <a:gd name="connsiteX24" fmla="*/ 4456 w 12218982"/>
              <a:gd name="connsiteY24" fmla="*/ 6860673 h 6860673"/>
              <a:gd name="connsiteX25" fmla="*/ 4456 w 12218982"/>
              <a:gd name="connsiteY25" fmla="*/ 2794000 h 6860673"/>
              <a:gd name="connsiteX26" fmla="*/ 0 w 12218982"/>
              <a:gd name="connsiteY26" fmla="*/ 2794000 h 6860673"/>
              <a:gd name="connsiteX27" fmla="*/ 0 w 12218982"/>
              <a:gd name="connsiteY27" fmla="*/ 2022550 h 6860673"/>
              <a:gd name="connsiteX28" fmla="*/ 4456 w 12218982"/>
              <a:gd name="connsiteY28" fmla="*/ 2022550 h 6860673"/>
              <a:gd name="connsiteX29" fmla="*/ 4456 w 12218982"/>
              <a:gd name="connsiteY29" fmla="*/ 1646989 h 6860673"/>
              <a:gd name="connsiteX30" fmla="*/ 4456 w 12218982"/>
              <a:gd name="connsiteY30" fmla="*/ 0 h 68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18982" h="6860673">
                <a:moveTo>
                  <a:pt x="4456" y="0"/>
                </a:moveTo>
                <a:lnTo>
                  <a:pt x="3150735" y="0"/>
                </a:lnTo>
                <a:lnTo>
                  <a:pt x="3150734" y="1"/>
                </a:lnTo>
                <a:lnTo>
                  <a:pt x="3275209" y="1"/>
                </a:lnTo>
                <a:lnTo>
                  <a:pt x="3275209" y="0"/>
                </a:lnTo>
                <a:lnTo>
                  <a:pt x="12218982" y="0"/>
                </a:lnTo>
                <a:lnTo>
                  <a:pt x="12218982" y="1983013"/>
                </a:lnTo>
                <a:lnTo>
                  <a:pt x="12062259" y="2024385"/>
                </a:lnTo>
                <a:cubicBezTo>
                  <a:pt x="11728036" y="2099441"/>
                  <a:pt x="11364094" y="2141640"/>
                  <a:pt x="10972986" y="2139627"/>
                </a:cubicBezTo>
                <a:cubicBezTo>
                  <a:pt x="8748018" y="2128176"/>
                  <a:pt x="7788484" y="155587"/>
                  <a:pt x="5417726" y="115939"/>
                </a:cubicBezTo>
                <a:cubicBezTo>
                  <a:pt x="5278815" y="113616"/>
                  <a:pt x="5143479" y="115764"/>
                  <a:pt x="5011629" y="121918"/>
                </a:cubicBezTo>
                <a:lnTo>
                  <a:pt x="4783396" y="139697"/>
                </a:lnTo>
                <a:lnTo>
                  <a:pt x="4570293" y="145085"/>
                </a:lnTo>
                <a:cubicBezTo>
                  <a:pt x="2859647" y="231798"/>
                  <a:pt x="1397605" y="1260791"/>
                  <a:pt x="692864" y="2723368"/>
                </a:cubicBezTo>
                <a:lnTo>
                  <a:pt x="653810" y="2809752"/>
                </a:lnTo>
                <a:lnTo>
                  <a:pt x="633474" y="2851993"/>
                </a:lnTo>
                <a:cubicBezTo>
                  <a:pt x="600933" y="2920155"/>
                  <a:pt x="575052" y="2977311"/>
                  <a:pt x="551923" y="3041708"/>
                </a:cubicBezTo>
                <a:lnTo>
                  <a:pt x="532245" y="3101107"/>
                </a:lnTo>
                <a:lnTo>
                  <a:pt x="519820" y="3132620"/>
                </a:lnTo>
                <a:cubicBezTo>
                  <a:pt x="340732" y="3621732"/>
                  <a:pt x="242995" y="4150057"/>
                  <a:pt x="242995" y="4701210"/>
                </a:cubicBezTo>
                <a:cubicBezTo>
                  <a:pt x="242995" y="5409836"/>
                  <a:pt x="404560" y="6080725"/>
                  <a:pt x="692864" y="6679052"/>
                </a:cubicBezTo>
                <a:lnTo>
                  <a:pt x="784515" y="6858000"/>
                </a:lnTo>
                <a:lnTo>
                  <a:pt x="341340" y="6858000"/>
                </a:lnTo>
                <a:lnTo>
                  <a:pt x="341340" y="6860673"/>
                </a:lnTo>
                <a:lnTo>
                  <a:pt x="4456" y="6860673"/>
                </a:lnTo>
                <a:lnTo>
                  <a:pt x="4456" y="2794000"/>
                </a:lnTo>
                <a:lnTo>
                  <a:pt x="0" y="2794000"/>
                </a:lnTo>
                <a:lnTo>
                  <a:pt x="0" y="2022550"/>
                </a:lnTo>
                <a:lnTo>
                  <a:pt x="4456" y="2022550"/>
                </a:lnTo>
                <a:lnTo>
                  <a:pt x="4456" y="1646989"/>
                </a:lnTo>
                <a:lnTo>
                  <a:pt x="4456" y="0"/>
                </a:lnTo>
                <a:close/>
              </a:path>
            </a:pathLst>
          </a:custGeom>
          <a:gradFill>
            <a:gsLst>
              <a:gs pos="0">
                <a:schemeClr val="accent3">
                  <a:lumMod val="50000"/>
                </a:schemeClr>
              </a:gs>
              <a:gs pos="77000">
                <a:schemeClr val="accent3">
                  <a:lumMod val="25000"/>
                  <a:alpha val="0"/>
                </a:schemeClr>
              </a:gs>
            </a:gsLst>
            <a:path path="circle">
              <a:fillToRect t="100000" r="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4">
            <a:extLst>
              <a:ext uri="{FF2B5EF4-FFF2-40B4-BE49-F238E27FC236}">
                <a16:creationId xmlns:a16="http://schemas.microsoft.com/office/drawing/2014/main" id="{9AD65933-4DAE-2A46-C7F9-2A20CB244088}"/>
              </a:ext>
            </a:extLst>
          </p:cNvPr>
          <p:cNvSpPr/>
          <p:nvPr userDrawn="1"/>
        </p:nvSpPr>
        <p:spPr>
          <a:xfrm>
            <a:off x="4603793" y="0"/>
            <a:ext cx="6821472" cy="1207007"/>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41000">
                <a:schemeClr val="accent5">
                  <a:alpha val="21000"/>
                </a:schemeClr>
              </a:gs>
              <a:gs pos="98000">
                <a:schemeClr val="accent5">
                  <a:lumMod val="50000"/>
                </a:schemeClr>
              </a:gs>
            </a:gsLst>
            <a:lin ang="13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5">
            <a:extLst>
              <a:ext uri="{FF2B5EF4-FFF2-40B4-BE49-F238E27FC236}">
                <a16:creationId xmlns:a16="http://schemas.microsoft.com/office/drawing/2014/main" id="{078C0FDD-401B-0E80-5823-215C99BAE6B2}"/>
              </a:ext>
            </a:extLst>
          </p:cNvPr>
          <p:cNvSpPr/>
          <p:nvPr userDrawn="1"/>
        </p:nvSpPr>
        <p:spPr>
          <a:xfrm rot="710202" flipH="1">
            <a:off x="6511239" y="-551340"/>
            <a:ext cx="5838132" cy="3132551"/>
          </a:xfrm>
          <a:custGeom>
            <a:avLst/>
            <a:gdLst>
              <a:gd name="connsiteX0" fmla="*/ 480125 w 6747252"/>
              <a:gd name="connsiteY0" fmla="*/ 0 h 3620355"/>
              <a:gd name="connsiteX1" fmla="*/ 6747252 w 6747252"/>
              <a:gd name="connsiteY1" fmla="*/ 1313462 h 3620355"/>
              <a:gd name="connsiteX2" fmla="*/ 6355443 w 6747252"/>
              <a:gd name="connsiteY2" fmla="*/ 1443581 h 3620355"/>
              <a:gd name="connsiteX3" fmla="*/ 4058536 w 6747252"/>
              <a:gd name="connsiteY3" fmla="*/ 2678500 h 3620355"/>
              <a:gd name="connsiteX4" fmla="*/ 33178 w 6747252"/>
              <a:gd name="connsiteY4" fmla="*/ 2369641 h 3620355"/>
              <a:gd name="connsiteX5" fmla="*/ 0 w 6747252"/>
              <a:gd name="connsiteY5" fmla="*/ 2290898 h 3620355"/>
              <a:gd name="connsiteX6" fmla="*/ 480125 w 6747252"/>
              <a:gd name="connsiteY6" fmla="*/ 0 h 362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7252" h="3620355">
                <a:moveTo>
                  <a:pt x="480125" y="0"/>
                </a:moveTo>
                <a:lnTo>
                  <a:pt x="6747252" y="1313462"/>
                </a:lnTo>
                <a:lnTo>
                  <a:pt x="6355443" y="1443581"/>
                </a:lnTo>
                <a:cubicBezTo>
                  <a:pt x="5476828" y="1758684"/>
                  <a:pt x="4659690" y="2192443"/>
                  <a:pt x="4058536" y="2678500"/>
                </a:cubicBezTo>
                <a:cubicBezTo>
                  <a:pt x="2102261" y="4268418"/>
                  <a:pt x="625747" y="3626023"/>
                  <a:pt x="33178" y="2369641"/>
                </a:cubicBezTo>
                <a:lnTo>
                  <a:pt x="0" y="2290898"/>
                </a:lnTo>
                <a:lnTo>
                  <a:pt x="480125" y="0"/>
                </a:lnTo>
                <a:close/>
              </a:path>
            </a:pathLst>
          </a:custGeom>
          <a:gradFill flip="none" rotWithShape="1">
            <a:gsLst>
              <a:gs pos="100000">
                <a:schemeClr val="accent4">
                  <a:lumMod val="75000"/>
                  <a:alpha val="19000"/>
                </a:schemeClr>
              </a:gs>
              <a:gs pos="0">
                <a:schemeClr val="accent6">
                  <a:alpha val="61994"/>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243584" y="2176272"/>
            <a:ext cx="9921240" cy="1481328"/>
          </a:xfrm>
        </p:spPr>
        <p:txBody>
          <a:bodyPr anchor="b">
            <a:no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560320" y="4261104"/>
            <a:ext cx="7068312" cy="75895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89781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hree Column">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C4226C42-B02E-1D4B-77B4-BF0257C6041E}"/>
              </a:ext>
            </a:extLst>
          </p:cNvPr>
          <p:cNvSpPr/>
          <p:nvPr userDrawn="1"/>
        </p:nvSpPr>
        <p:spPr>
          <a:xfrm>
            <a:off x="19485" y="0"/>
            <a:ext cx="6721146" cy="6858000"/>
          </a:xfrm>
          <a:custGeom>
            <a:avLst/>
            <a:gdLst>
              <a:gd name="connsiteX0" fmla="*/ 0 w 6721146"/>
              <a:gd name="connsiteY0" fmla="*/ 0 h 6858000"/>
              <a:gd name="connsiteX1" fmla="*/ 399503 w 6721146"/>
              <a:gd name="connsiteY1" fmla="*/ 0 h 6858000"/>
              <a:gd name="connsiteX2" fmla="*/ 395119 w 6721146"/>
              <a:gd name="connsiteY2" fmla="*/ 19864 h 6858000"/>
              <a:gd name="connsiteX3" fmla="*/ 244176 w 6721146"/>
              <a:gd name="connsiteY3" fmla="*/ 529296 h 6858000"/>
              <a:gd name="connsiteX4" fmla="*/ 993095 w 6721146"/>
              <a:gd name="connsiteY4" fmla="*/ 5197987 h 6858000"/>
              <a:gd name="connsiteX5" fmla="*/ 4989455 w 6721146"/>
              <a:gd name="connsiteY5" fmla="*/ 6468602 h 6858000"/>
              <a:gd name="connsiteX6" fmla="*/ 6648701 w 6721146"/>
              <a:gd name="connsiteY6" fmla="*/ 6787937 h 6858000"/>
              <a:gd name="connsiteX7" fmla="*/ 6721146 w 6721146"/>
              <a:gd name="connsiteY7" fmla="*/ 6858000 h 6858000"/>
              <a:gd name="connsiteX8" fmla="*/ 0 w 6721146"/>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1146" h="6858000">
                <a:moveTo>
                  <a:pt x="0" y="0"/>
                </a:moveTo>
                <a:lnTo>
                  <a:pt x="399503" y="0"/>
                </a:lnTo>
                <a:lnTo>
                  <a:pt x="395119" y="19864"/>
                </a:lnTo>
                <a:cubicBezTo>
                  <a:pt x="355531" y="180505"/>
                  <a:pt x="305509" y="350292"/>
                  <a:pt x="244176" y="529296"/>
                </a:cubicBezTo>
                <a:cubicBezTo>
                  <a:pt x="-223599" y="2697668"/>
                  <a:pt x="276778" y="4254046"/>
                  <a:pt x="993095" y="5197987"/>
                </a:cubicBezTo>
                <a:cubicBezTo>
                  <a:pt x="1709415" y="6141924"/>
                  <a:pt x="3704883" y="6653220"/>
                  <a:pt x="4989455" y="6468602"/>
                </a:cubicBezTo>
                <a:cubicBezTo>
                  <a:pt x="5774573" y="6353740"/>
                  <a:pt x="6315041" y="6502080"/>
                  <a:pt x="6648701" y="6787937"/>
                </a:cubicBezTo>
                <a:lnTo>
                  <a:pt x="6721146" y="6858000"/>
                </a:lnTo>
                <a:lnTo>
                  <a:pt x="0" y="6858000"/>
                </a:lnTo>
                <a:close/>
              </a:path>
            </a:pathLst>
          </a:custGeom>
          <a:gradFill flip="none" rotWithShape="1">
            <a:gsLst>
              <a:gs pos="73000">
                <a:schemeClr val="accent3">
                  <a:lumMod val="25000"/>
                </a:schemeClr>
              </a:gs>
              <a:gs pos="0">
                <a:schemeClr val="accent1">
                  <a:alpha val="2964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8" name="Freeform: Shape 17">
            <a:extLst>
              <a:ext uri="{FF2B5EF4-FFF2-40B4-BE49-F238E27FC236}">
                <a16:creationId xmlns:a16="http://schemas.microsoft.com/office/drawing/2014/main" id="{260C6EA0-9137-97A8-7C78-0FCD8675F1B0}"/>
              </a:ext>
            </a:extLst>
          </p:cNvPr>
          <p:cNvSpPr/>
          <p:nvPr userDrawn="1"/>
        </p:nvSpPr>
        <p:spPr>
          <a:xfrm>
            <a:off x="8497" y="7662"/>
            <a:ext cx="4591137" cy="3588767"/>
          </a:xfrm>
          <a:custGeom>
            <a:avLst/>
            <a:gdLst>
              <a:gd name="connsiteX0" fmla="*/ 0 w 4591137"/>
              <a:gd name="connsiteY0" fmla="*/ 0 h 3588767"/>
              <a:gd name="connsiteX1" fmla="*/ 4591137 w 4591137"/>
              <a:gd name="connsiteY1" fmla="*/ 0 h 3588767"/>
              <a:gd name="connsiteX2" fmla="*/ 4458037 w 4591137"/>
              <a:gd name="connsiteY2" fmla="*/ 139038 h 3588767"/>
              <a:gd name="connsiteX3" fmla="*/ 3406398 w 4591137"/>
              <a:gd name="connsiteY3" fmla="*/ 1512312 h 3588767"/>
              <a:gd name="connsiteX4" fmla="*/ 202105 w 4591137"/>
              <a:gd name="connsiteY4" fmla="*/ 3554432 h 3588767"/>
              <a:gd name="connsiteX5" fmla="*/ 0 w 4591137"/>
              <a:gd name="connsiteY5" fmla="*/ 3506319 h 35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1137" h="3588767">
                <a:moveTo>
                  <a:pt x="0" y="0"/>
                </a:moveTo>
                <a:lnTo>
                  <a:pt x="4591137" y="0"/>
                </a:lnTo>
                <a:lnTo>
                  <a:pt x="4458037" y="139038"/>
                </a:lnTo>
                <a:cubicBezTo>
                  <a:pt x="4038035" y="589101"/>
                  <a:pt x="3677988" y="1055885"/>
                  <a:pt x="3406398" y="1512312"/>
                </a:cubicBezTo>
                <a:cubicBezTo>
                  <a:pt x="2398561" y="3215836"/>
                  <a:pt x="1221089" y="3736280"/>
                  <a:pt x="202105" y="3554432"/>
                </a:cubicBezTo>
                <a:lnTo>
                  <a:pt x="0" y="3506319"/>
                </a:lnTo>
                <a:close/>
              </a:path>
            </a:pathLst>
          </a:custGeom>
          <a:gradFill flip="none" rotWithShape="1">
            <a:gsLst>
              <a:gs pos="0">
                <a:schemeClr val="accent3">
                  <a:lumMod val="25000"/>
                  <a:alpha val="55687"/>
                </a:schemeClr>
              </a:gs>
              <a:gs pos="99000">
                <a:schemeClr val="accent1">
                  <a:lumMod val="60000"/>
                  <a:lumOff val="40000"/>
                  <a:alpha val="20003"/>
                </a:scheme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4" name="Freeform 24">
            <a:extLst>
              <a:ext uri="{FF2B5EF4-FFF2-40B4-BE49-F238E27FC236}">
                <a16:creationId xmlns:a16="http://schemas.microsoft.com/office/drawing/2014/main" id="{2698A246-2716-9361-4EDE-2498058A4C3A}"/>
              </a:ext>
            </a:extLst>
          </p:cNvPr>
          <p:cNvSpPr/>
          <p:nvPr userDrawn="1"/>
        </p:nvSpPr>
        <p:spPr>
          <a:xfrm>
            <a:off x="0" y="0"/>
            <a:ext cx="1893320" cy="2085274"/>
          </a:xfrm>
          <a:custGeom>
            <a:avLst/>
            <a:gdLst>
              <a:gd name="connsiteX0" fmla="*/ 0 w 1893320"/>
              <a:gd name="connsiteY0" fmla="*/ 0 h 2085274"/>
              <a:gd name="connsiteX1" fmla="*/ 1893320 w 1893320"/>
              <a:gd name="connsiteY1" fmla="*/ 0 h 2085274"/>
              <a:gd name="connsiteX2" fmla="*/ 1836420 w 1893320"/>
              <a:gd name="connsiteY2" fmla="*/ 89992 h 2085274"/>
              <a:gd name="connsiteX3" fmla="*/ 1471130 w 1893320"/>
              <a:gd name="connsiteY3" fmla="*/ 883842 h 2085274"/>
              <a:gd name="connsiteX4" fmla="*/ 90049 w 1893320"/>
              <a:gd name="connsiteY4" fmla="*/ 2071651 h 2085274"/>
              <a:gd name="connsiteX5" fmla="*/ 0 w 1893320"/>
              <a:gd name="connsiteY5" fmla="*/ 2052168 h 2085274"/>
              <a:gd name="connsiteX6" fmla="*/ 0 w 1893320"/>
              <a:gd name="connsiteY6" fmla="*/ 0 h 208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320" h="2085274">
                <a:moveTo>
                  <a:pt x="0" y="0"/>
                </a:moveTo>
                <a:lnTo>
                  <a:pt x="1893320" y="0"/>
                </a:lnTo>
                <a:lnTo>
                  <a:pt x="1836420" y="89992"/>
                </a:lnTo>
                <a:cubicBezTo>
                  <a:pt x="1676137" y="357859"/>
                  <a:pt x="1549717" y="629674"/>
                  <a:pt x="1471130" y="883842"/>
                </a:cubicBezTo>
                <a:cubicBezTo>
                  <a:pt x="1174602" y="1851540"/>
                  <a:pt x="614067" y="2156914"/>
                  <a:pt x="90049" y="2071651"/>
                </a:cubicBezTo>
                <a:lnTo>
                  <a:pt x="0" y="2052168"/>
                </a:lnTo>
                <a:lnTo>
                  <a:pt x="0" y="0"/>
                </a:lnTo>
                <a:close/>
              </a:path>
            </a:pathLst>
          </a:custGeom>
          <a:solidFill>
            <a:schemeClr val="accent5">
              <a:lumMod val="50000"/>
              <a:alpha val="1074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F9A7DD52-C2B0-2B91-92C0-905899BB578D}"/>
              </a:ext>
            </a:extLst>
          </p:cNvPr>
          <p:cNvSpPr/>
          <p:nvPr userDrawn="1"/>
        </p:nvSpPr>
        <p:spPr>
          <a:xfrm>
            <a:off x="2" y="5262792"/>
            <a:ext cx="2809260" cy="1595208"/>
          </a:xfrm>
          <a:custGeom>
            <a:avLst/>
            <a:gdLst>
              <a:gd name="connsiteX0" fmla="*/ 0 w 2809260"/>
              <a:gd name="connsiteY0" fmla="*/ 0 h 1595208"/>
              <a:gd name="connsiteX1" fmla="*/ 101140 w 2809260"/>
              <a:gd name="connsiteY1" fmla="*/ 117015 h 1595208"/>
              <a:gd name="connsiteX2" fmla="*/ 2208849 w 2809260"/>
              <a:gd name="connsiteY2" fmla="*/ 1381471 h 1595208"/>
              <a:gd name="connsiteX3" fmla="*/ 2746965 w 2809260"/>
              <a:gd name="connsiteY3" fmla="*/ 1562268 h 1595208"/>
              <a:gd name="connsiteX4" fmla="*/ 2809260 w 2809260"/>
              <a:gd name="connsiteY4" fmla="*/ 1595208 h 1595208"/>
              <a:gd name="connsiteX5" fmla="*/ 0 w 2809260"/>
              <a:gd name="connsiteY5" fmla="*/ 1595207 h 159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260" h="1595208">
                <a:moveTo>
                  <a:pt x="0" y="0"/>
                </a:moveTo>
                <a:lnTo>
                  <a:pt x="101140" y="117015"/>
                </a:lnTo>
                <a:cubicBezTo>
                  <a:pt x="653434" y="714877"/>
                  <a:pt x="1509442" y="1220329"/>
                  <a:pt x="2208849" y="1381471"/>
                </a:cubicBezTo>
                <a:cubicBezTo>
                  <a:pt x="2416303" y="1428716"/>
                  <a:pt x="2594874" y="1490011"/>
                  <a:pt x="2746965" y="1562268"/>
                </a:cubicBezTo>
                <a:lnTo>
                  <a:pt x="2809260" y="1595208"/>
                </a:lnTo>
                <a:lnTo>
                  <a:pt x="0" y="1595207"/>
                </a:lnTo>
                <a:close/>
              </a:path>
            </a:pathLst>
          </a:custGeom>
          <a:gradFill flip="none" rotWithShape="1">
            <a:gsLst>
              <a:gs pos="98000">
                <a:schemeClr val="accent5">
                  <a:lumMod val="50000"/>
                  <a:alpha val="67000"/>
                </a:schemeClr>
              </a:gs>
              <a:gs pos="0">
                <a:schemeClr val="accent6">
                  <a:alpha val="4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6" name="Freeform 29">
            <a:extLst>
              <a:ext uri="{FF2B5EF4-FFF2-40B4-BE49-F238E27FC236}">
                <a16:creationId xmlns:a16="http://schemas.microsoft.com/office/drawing/2014/main" id="{73541AB3-4000-4259-4112-06DA0F0728A5}"/>
              </a:ext>
            </a:extLst>
          </p:cNvPr>
          <p:cNvSpPr/>
          <p:nvPr userDrawn="1"/>
        </p:nvSpPr>
        <p:spPr>
          <a:xfrm>
            <a:off x="10193397" y="2730129"/>
            <a:ext cx="1979119" cy="4127871"/>
          </a:xfrm>
          <a:custGeom>
            <a:avLst/>
            <a:gdLst>
              <a:gd name="connsiteX0" fmla="*/ 1979119 w 1979119"/>
              <a:gd name="connsiteY0" fmla="*/ 0 h 4127871"/>
              <a:gd name="connsiteX1" fmla="*/ 1979119 w 1979119"/>
              <a:gd name="connsiteY1" fmla="*/ 4127871 h 4127871"/>
              <a:gd name="connsiteX2" fmla="*/ 0 w 1979119"/>
              <a:gd name="connsiteY2" fmla="*/ 4127871 h 4127871"/>
              <a:gd name="connsiteX3" fmla="*/ 113381 w 1979119"/>
              <a:gd name="connsiteY3" fmla="*/ 3939685 h 4127871"/>
              <a:gd name="connsiteX4" fmla="*/ 893390 w 1979119"/>
              <a:gd name="connsiteY4" fmla="*/ 1926136 h 4127871"/>
              <a:gd name="connsiteX5" fmla="*/ 1827429 w 1979119"/>
              <a:gd name="connsiteY5" fmla="*/ 103152 h 4127871"/>
              <a:gd name="connsiteX6" fmla="*/ 1979119 w 1979119"/>
              <a:gd name="connsiteY6" fmla="*/ 0 h 41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119" h="4127871">
                <a:moveTo>
                  <a:pt x="1979119" y="0"/>
                </a:moveTo>
                <a:lnTo>
                  <a:pt x="1979119" y="4127871"/>
                </a:lnTo>
                <a:lnTo>
                  <a:pt x="0" y="4127871"/>
                </a:lnTo>
                <a:lnTo>
                  <a:pt x="113381" y="3939685"/>
                </a:lnTo>
                <a:cubicBezTo>
                  <a:pt x="496433" y="3268400"/>
                  <a:pt x="776925" y="2555572"/>
                  <a:pt x="893390" y="1926136"/>
                </a:cubicBezTo>
                <a:cubicBezTo>
                  <a:pt x="1059875" y="1013485"/>
                  <a:pt x="1404160" y="429246"/>
                  <a:pt x="1827429" y="103152"/>
                </a:cubicBezTo>
                <a:lnTo>
                  <a:pt x="1979119" y="0"/>
                </a:lnTo>
                <a:close/>
              </a:path>
            </a:pathLst>
          </a:custGeom>
          <a:gradFill>
            <a:gsLst>
              <a:gs pos="83000">
                <a:schemeClr val="accent5">
                  <a:lumMod val="58000"/>
                  <a:alpha val="35019"/>
                </a:schemeClr>
              </a:gs>
              <a:gs pos="0">
                <a:schemeClr val="accent6">
                  <a:lumMod val="89923"/>
                  <a:lumOff val="10077"/>
                  <a:alpha val="35554"/>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545336" y="822960"/>
            <a:ext cx="8878824" cy="1069848"/>
          </a:xfrm>
        </p:spPr>
        <p:txBody>
          <a:bodyPr anchor="b"/>
          <a:lstStyle>
            <a:lvl1pPr algn="l">
              <a:defRPr/>
            </a:lvl1pPr>
          </a:lstStyle>
          <a:p>
            <a:r>
              <a:rPr lang="en-US" dirty="0"/>
              <a:t>Click to edit Master title style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536192" y="2185416"/>
            <a:ext cx="2953512"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536192" y="2743200"/>
            <a:ext cx="2953512"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754880" y="2185416"/>
            <a:ext cx="2953512"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754880" y="2743200"/>
            <a:ext cx="2953512"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Crypto: investing &amp; trading</a:t>
            </a:r>
            <a:endParaRPr lang="en-US" dirty="0"/>
          </a:p>
        </p:txBody>
      </p:sp>
      <p:cxnSp>
        <p:nvCxnSpPr>
          <p:cNvPr id="21" name="Straight Connector 20">
            <a:extLst>
              <a:ext uri="{FF2B5EF4-FFF2-40B4-BE49-F238E27FC236}">
                <a16:creationId xmlns:a16="http://schemas.microsoft.com/office/drawing/2014/main" id="{DC963910-7C6F-7474-84FF-C53D235027B8}"/>
              </a:ext>
            </a:extLst>
          </p:cNvPr>
          <p:cNvCxnSpPr>
            <a:cxnSpLocks/>
          </p:cNvCxnSpPr>
          <p:nvPr userDrawn="1"/>
        </p:nvCxnSpPr>
        <p:spPr>
          <a:xfrm>
            <a:off x="594170" y="846661"/>
            <a:ext cx="0" cy="51110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43CEC7BC-C46D-D3AD-22D8-8737322B7E20}"/>
              </a:ext>
            </a:extLst>
          </p:cNvPr>
          <p:cNvSpPr>
            <a:spLocks noGrp="1"/>
          </p:cNvSpPr>
          <p:nvPr>
            <p:ph type="body" sz="quarter" idx="13"/>
          </p:nvPr>
        </p:nvSpPr>
        <p:spPr>
          <a:xfrm>
            <a:off x="7973568" y="2185416"/>
            <a:ext cx="2953512"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Content Placeholder 5">
            <a:extLst>
              <a:ext uri="{FF2B5EF4-FFF2-40B4-BE49-F238E27FC236}">
                <a16:creationId xmlns:a16="http://schemas.microsoft.com/office/drawing/2014/main" id="{658FA801-D400-D7FB-6241-4A41BBAAA0D1}"/>
              </a:ext>
            </a:extLst>
          </p:cNvPr>
          <p:cNvSpPr>
            <a:spLocks noGrp="1"/>
          </p:cNvSpPr>
          <p:nvPr>
            <p:ph sz="quarter" idx="14"/>
          </p:nvPr>
        </p:nvSpPr>
        <p:spPr>
          <a:xfrm>
            <a:off x="7973568" y="2743200"/>
            <a:ext cx="2953512"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685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15CD9-7B09-FB25-0368-96365B9DD51C}"/>
              </a:ext>
            </a:extLst>
          </p:cNvPr>
          <p:cNvSpPr>
            <a:spLocks noGrp="1"/>
          </p:cNvSpPr>
          <p:nvPr>
            <p:ph type="title"/>
          </p:nvPr>
        </p:nvSpPr>
        <p:spPr>
          <a:xfrm>
            <a:off x="1656588" y="832104"/>
            <a:ext cx="8878824" cy="1069848"/>
          </a:xfrm>
        </p:spPr>
        <p:txBody>
          <a:bodyPr anchor="b"/>
          <a:lstStyle>
            <a:lvl1pPr algn="ctr">
              <a:defRPr/>
            </a:lvl1pPr>
          </a:lstStyle>
          <a:p>
            <a:r>
              <a:rPr lang="en-US" dirty="0"/>
              <a:t>Click to edit Master title style</a:t>
            </a:r>
          </a:p>
        </p:txBody>
      </p:sp>
      <p:sp>
        <p:nvSpPr>
          <p:cNvPr id="3" name="Footer Placeholder 2">
            <a:extLst>
              <a:ext uri="{FF2B5EF4-FFF2-40B4-BE49-F238E27FC236}">
                <a16:creationId xmlns:a16="http://schemas.microsoft.com/office/drawing/2014/main" id="{6DC6BE5A-F1AC-214F-638D-C6C21E51BFB2}"/>
              </a:ext>
            </a:extLst>
          </p:cNvPr>
          <p:cNvSpPr>
            <a:spLocks noGrp="1"/>
          </p:cNvSpPr>
          <p:nvPr>
            <p:ph type="ftr" sz="quarter" idx="10"/>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0AB127D4-BE09-1C43-0562-195F20C8A05C}"/>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5" name="Oval 4">
            <a:extLst>
              <a:ext uri="{FF2B5EF4-FFF2-40B4-BE49-F238E27FC236}">
                <a16:creationId xmlns:a16="http://schemas.microsoft.com/office/drawing/2014/main" id="{31740CAD-6CDA-9014-8875-BCECEECE0522}"/>
              </a:ext>
            </a:extLst>
          </p:cNvPr>
          <p:cNvSpPr/>
          <p:nvPr userDrawn="1"/>
        </p:nvSpPr>
        <p:spPr>
          <a:xfrm flipH="1">
            <a:off x="3791017" y="2349814"/>
            <a:ext cx="2058045" cy="2058045"/>
          </a:xfrm>
          <a:prstGeom prst="ellipse">
            <a:avLst/>
          </a:prstGeom>
          <a:gradFill flip="none" rotWithShape="1">
            <a:gsLst>
              <a:gs pos="18000">
                <a:schemeClr val="accent3"/>
              </a:gs>
              <a:gs pos="52000">
                <a:schemeClr val="accent5">
                  <a:alpha val="69515"/>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16E536D1-EF07-9062-CA32-986876ED933F}"/>
              </a:ext>
            </a:extLst>
          </p:cNvPr>
          <p:cNvSpPr/>
          <p:nvPr userDrawn="1"/>
        </p:nvSpPr>
        <p:spPr>
          <a:xfrm flipH="1">
            <a:off x="8929767" y="2349814"/>
            <a:ext cx="2058045" cy="2058045"/>
          </a:xfrm>
          <a:prstGeom prst="ellipse">
            <a:avLst/>
          </a:prstGeom>
          <a:gradFill flip="none" rotWithShape="1">
            <a:gsLst>
              <a:gs pos="18000">
                <a:schemeClr val="accent3"/>
              </a:gs>
              <a:gs pos="52000">
                <a:schemeClr val="accent5">
                  <a:alpha val="69515"/>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5D09D35C-DD66-8B6A-98FE-003262BBE72D}"/>
              </a:ext>
            </a:extLst>
          </p:cNvPr>
          <p:cNvSpPr/>
          <p:nvPr userDrawn="1"/>
        </p:nvSpPr>
        <p:spPr>
          <a:xfrm flipH="1">
            <a:off x="6342947" y="2349814"/>
            <a:ext cx="2058045" cy="2058045"/>
          </a:xfrm>
          <a:prstGeom prst="ellipse">
            <a:avLst/>
          </a:prstGeom>
          <a:gradFill flip="none" rotWithShape="1">
            <a:gsLst>
              <a:gs pos="0">
                <a:schemeClr val="accent1"/>
              </a:gs>
              <a:gs pos="77000">
                <a:schemeClr val="accent6">
                  <a:alpha val="69284"/>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0E263D2-96A8-9EB3-2175-1DB2FD5CB609}"/>
              </a:ext>
            </a:extLst>
          </p:cNvPr>
          <p:cNvSpPr/>
          <p:nvPr userDrawn="1"/>
        </p:nvSpPr>
        <p:spPr>
          <a:xfrm flipH="1">
            <a:off x="1247942" y="2349814"/>
            <a:ext cx="2058045" cy="2058045"/>
          </a:xfrm>
          <a:prstGeom prst="ellipse">
            <a:avLst/>
          </a:prstGeom>
          <a:gradFill>
            <a:gsLst>
              <a:gs pos="0">
                <a:schemeClr val="accent1"/>
              </a:gs>
              <a:gs pos="77000">
                <a:schemeClr val="accent6">
                  <a:alpha val="69284"/>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8B3517CD-F786-4206-2455-E4C3BD987425}"/>
              </a:ext>
            </a:extLst>
          </p:cNvPr>
          <p:cNvSpPr>
            <a:spLocks noGrp="1"/>
          </p:cNvSpPr>
          <p:nvPr>
            <p:ph type="body" sz="quarter" idx="12"/>
          </p:nvPr>
        </p:nvSpPr>
        <p:spPr>
          <a:xfrm>
            <a:off x="1042524"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US" dirty="0"/>
              <a:t>Click to edit Master text styles</a:t>
            </a:r>
          </a:p>
        </p:txBody>
      </p:sp>
      <p:sp>
        <p:nvSpPr>
          <p:cNvPr id="13" name="Text Placeholder 11">
            <a:extLst>
              <a:ext uri="{FF2B5EF4-FFF2-40B4-BE49-F238E27FC236}">
                <a16:creationId xmlns:a16="http://schemas.microsoft.com/office/drawing/2014/main" id="{9978C389-1D90-6CEB-1D34-D69BF78983F7}"/>
              </a:ext>
            </a:extLst>
          </p:cNvPr>
          <p:cNvSpPr>
            <a:spLocks noGrp="1"/>
          </p:cNvSpPr>
          <p:nvPr>
            <p:ph type="body" sz="quarter" idx="13"/>
          </p:nvPr>
        </p:nvSpPr>
        <p:spPr>
          <a:xfrm>
            <a:off x="1042524" y="4879877"/>
            <a:ext cx="2468880" cy="274638"/>
          </a:xfrm>
        </p:spPr>
        <p:txBody>
          <a:bodyPr anchor="t"/>
          <a:lstStyle>
            <a:lvl1pPr marL="0" indent="0" algn="ctr">
              <a:lnSpc>
                <a:spcPct val="100000"/>
              </a:lnSpc>
              <a:spcBef>
                <a:spcPts val="0"/>
              </a:spcBef>
              <a:buNone/>
              <a:defRPr sz="1600" spc="0" baseline="0"/>
            </a:lvl1pPr>
          </a:lstStyle>
          <a:p>
            <a:pPr lvl="0"/>
            <a:r>
              <a:rPr lang="en-US" dirty="0"/>
              <a:t>Click to edit Master text styles</a:t>
            </a:r>
          </a:p>
        </p:txBody>
      </p:sp>
      <p:sp>
        <p:nvSpPr>
          <p:cNvPr id="14" name="Text Placeholder 11">
            <a:extLst>
              <a:ext uri="{FF2B5EF4-FFF2-40B4-BE49-F238E27FC236}">
                <a16:creationId xmlns:a16="http://schemas.microsoft.com/office/drawing/2014/main" id="{12B5D758-2B43-B448-79C9-1F09317F866C}"/>
              </a:ext>
            </a:extLst>
          </p:cNvPr>
          <p:cNvSpPr>
            <a:spLocks noGrp="1"/>
          </p:cNvSpPr>
          <p:nvPr>
            <p:ph type="body" sz="quarter" idx="14"/>
          </p:nvPr>
        </p:nvSpPr>
        <p:spPr>
          <a:xfrm>
            <a:off x="3627120"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US" dirty="0"/>
              <a:t>Click to edit Master text styles</a:t>
            </a:r>
          </a:p>
        </p:txBody>
      </p:sp>
      <p:sp>
        <p:nvSpPr>
          <p:cNvPr id="15" name="Text Placeholder 11">
            <a:extLst>
              <a:ext uri="{FF2B5EF4-FFF2-40B4-BE49-F238E27FC236}">
                <a16:creationId xmlns:a16="http://schemas.microsoft.com/office/drawing/2014/main" id="{65404FC1-F068-1D2B-A3D6-59F44099DD2D}"/>
              </a:ext>
            </a:extLst>
          </p:cNvPr>
          <p:cNvSpPr>
            <a:spLocks noGrp="1"/>
          </p:cNvSpPr>
          <p:nvPr>
            <p:ph type="body" sz="quarter" idx="15"/>
          </p:nvPr>
        </p:nvSpPr>
        <p:spPr>
          <a:xfrm>
            <a:off x="3627120" y="4879877"/>
            <a:ext cx="2468880" cy="274638"/>
          </a:xfrm>
        </p:spPr>
        <p:txBody>
          <a:bodyPr anchor="t"/>
          <a:lstStyle>
            <a:lvl1pPr marL="0" indent="0" algn="ctr">
              <a:lnSpc>
                <a:spcPct val="100000"/>
              </a:lnSpc>
              <a:spcBef>
                <a:spcPts val="0"/>
              </a:spcBef>
              <a:buNone/>
              <a:defRPr sz="1600" spc="0" baseline="0"/>
            </a:lvl1pPr>
          </a:lstStyle>
          <a:p>
            <a:pPr lvl="0"/>
            <a:r>
              <a:rPr lang="en-US" dirty="0"/>
              <a:t>Click to edit Master text styles</a:t>
            </a:r>
          </a:p>
        </p:txBody>
      </p:sp>
      <p:sp>
        <p:nvSpPr>
          <p:cNvPr id="16" name="Text Placeholder 11">
            <a:extLst>
              <a:ext uri="{FF2B5EF4-FFF2-40B4-BE49-F238E27FC236}">
                <a16:creationId xmlns:a16="http://schemas.microsoft.com/office/drawing/2014/main" id="{5F0B1C4A-F0AC-3974-6F79-9CCF799976B3}"/>
              </a:ext>
            </a:extLst>
          </p:cNvPr>
          <p:cNvSpPr>
            <a:spLocks noGrp="1"/>
          </p:cNvSpPr>
          <p:nvPr>
            <p:ph type="body" sz="quarter" idx="16"/>
          </p:nvPr>
        </p:nvSpPr>
        <p:spPr>
          <a:xfrm>
            <a:off x="6096000"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US" dirty="0"/>
              <a:t>Click to edit Master text styles</a:t>
            </a:r>
          </a:p>
        </p:txBody>
      </p:sp>
      <p:sp>
        <p:nvSpPr>
          <p:cNvPr id="17" name="Text Placeholder 11">
            <a:extLst>
              <a:ext uri="{FF2B5EF4-FFF2-40B4-BE49-F238E27FC236}">
                <a16:creationId xmlns:a16="http://schemas.microsoft.com/office/drawing/2014/main" id="{5C12C91B-3BBC-019A-22DF-DF71A287D58E}"/>
              </a:ext>
            </a:extLst>
          </p:cNvPr>
          <p:cNvSpPr>
            <a:spLocks noGrp="1"/>
          </p:cNvSpPr>
          <p:nvPr>
            <p:ph type="body" sz="quarter" idx="17"/>
          </p:nvPr>
        </p:nvSpPr>
        <p:spPr>
          <a:xfrm>
            <a:off x="6096000" y="4879877"/>
            <a:ext cx="2468880" cy="274638"/>
          </a:xfrm>
        </p:spPr>
        <p:txBody>
          <a:bodyPr anchor="t"/>
          <a:lstStyle>
            <a:lvl1pPr marL="0" indent="0" algn="ctr">
              <a:lnSpc>
                <a:spcPct val="100000"/>
              </a:lnSpc>
              <a:spcBef>
                <a:spcPts val="0"/>
              </a:spcBef>
              <a:buNone/>
              <a:defRPr sz="1600" spc="0" baseline="0"/>
            </a:lvl1pPr>
          </a:lstStyle>
          <a:p>
            <a:pPr lvl="0"/>
            <a:r>
              <a:rPr lang="en-US" dirty="0"/>
              <a:t>Click to edit Master text styles</a:t>
            </a:r>
          </a:p>
        </p:txBody>
      </p:sp>
      <p:sp>
        <p:nvSpPr>
          <p:cNvPr id="18" name="Text Placeholder 11">
            <a:extLst>
              <a:ext uri="{FF2B5EF4-FFF2-40B4-BE49-F238E27FC236}">
                <a16:creationId xmlns:a16="http://schemas.microsoft.com/office/drawing/2014/main" id="{BB3FD4C7-50B9-E37D-A077-B15D8C6DB9A4}"/>
              </a:ext>
            </a:extLst>
          </p:cNvPr>
          <p:cNvSpPr>
            <a:spLocks noGrp="1"/>
          </p:cNvSpPr>
          <p:nvPr>
            <p:ph type="body" sz="quarter" idx="18"/>
          </p:nvPr>
        </p:nvSpPr>
        <p:spPr>
          <a:xfrm>
            <a:off x="8724349"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US" dirty="0"/>
              <a:t>Click to edit Master text styles</a:t>
            </a:r>
          </a:p>
        </p:txBody>
      </p:sp>
      <p:sp>
        <p:nvSpPr>
          <p:cNvPr id="19" name="Text Placeholder 11">
            <a:extLst>
              <a:ext uri="{FF2B5EF4-FFF2-40B4-BE49-F238E27FC236}">
                <a16:creationId xmlns:a16="http://schemas.microsoft.com/office/drawing/2014/main" id="{486092F0-1D91-8C7F-EEFE-A7D79FF89C19}"/>
              </a:ext>
            </a:extLst>
          </p:cNvPr>
          <p:cNvSpPr>
            <a:spLocks noGrp="1"/>
          </p:cNvSpPr>
          <p:nvPr>
            <p:ph type="body" sz="quarter" idx="19"/>
          </p:nvPr>
        </p:nvSpPr>
        <p:spPr>
          <a:xfrm>
            <a:off x="8724349" y="4879877"/>
            <a:ext cx="2468880" cy="274638"/>
          </a:xfrm>
        </p:spPr>
        <p:txBody>
          <a:bodyPr anchor="t"/>
          <a:lstStyle>
            <a:lvl1pPr marL="0" indent="0" algn="ctr">
              <a:lnSpc>
                <a:spcPct val="100000"/>
              </a:lnSpc>
              <a:spcBef>
                <a:spcPts val="0"/>
              </a:spcBef>
              <a:buNone/>
              <a:defRPr sz="1600" spc="0" baseline="0"/>
            </a:lvl1pPr>
          </a:lstStyle>
          <a:p>
            <a:pPr lvl="0"/>
            <a:r>
              <a:rPr lang="en-US" dirty="0"/>
              <a:t>Click to edit Master text styles</a:t>
            </a:r>
          </a:p>
        </p:txBody>
      </p:sp>
      <p:sp>
        <p:nvSpPr>
          <p:cNvPr id="21" name="Picture Placeholder 20">
            <a:extLst>
              <a:ext uri="{FF2B5EF4-FFF2-40B4-BE49-F238E27FC236}">
                <a16:creationId xmlns:a16="http://schemas.microsoft.com/office/drawing/2014/main" id="{8D38BBA9-DB40-81D9-4D13-4351576F9FD3}"/>
              </a:ext>
            </a:extLst>
          </p:cNvPr>
          <p:cNvSpPr>
            <a:spLocks noGrp="1"/>
          </p:cNvSpPr>
          <p:nvPr>
            <p:ph type="pic" sz="quarter" idx="20"/>
          </p:nvPr>
        </p:nvSpPr>
        <p:spPr>
          <a:xfrm>
            <a:off x="1399285" y="2505584"/>
            <a:ext cx="1746504" cy="1746504"/>
          </a:xfrm>
          <a:prstGeom prst="ellipse">
            <a:avLst/>
          </a:prstGeom>
        </p:spPr>
        <p:txBody>
          <a:bodyPr anchor="ctr"/>
          <a:lstStyle>
            <a:lvl1pPr marL="0" indent="0" algn="ctr">
              <a:buNone/>
              <a:defRPr sz="1100"/>
            </a:lvl1pPr>
          </a:lstStyle>
          <a:p>
            <a:endParaRPr lang="en-US" dirty="0"/>
          </a:p>
        </p:txBody>
      </p:sp>
      <p:sp>
        <p:nvSpPr>
          <p:cNvPr id="22" name="Picture Placeholder 20">
            <a:extLst>
              <a:ext uri="{FF2B5EF4-FFF2-40B4-BE49-F238E27FC236}">
                <a16:creationId xmlns:a16="http://schemas.microsoft.com/office/drawing/2014/main" id="{D4E44748-5631-A2C7-ADA1-FB2707923EE2}"/>
              </a:ext>
            </a:extLst>
          </p:cNvPr>
          <p:cNvSpPr>
            <a:spLocks noGrp="1"/>
          </p:cNvSpPr>
          <p:nvPr>
            <p:ph type="pic" sz="quarter" idx="21"/>
          </p:nvPr>
        </p:nvSpPr>
        <p:spPr>
          <a:xfrm>
            <a:off x="3946787" y="2505584"/>
            <a:ext cx="1746504" cy="1746504"/>
          </a:xfrm>
          <a:prstGeom prst="ellipse">
            <a:avLst/>
          </a:prstGeom>
        </p:spPr>
        <p:txBody>
          <a:bodyPr anchor="ctr"/>
          <a:lstStyle>
            <a:lvl1pPr marL="0" indent="0" algn="ctr">
              <a:buNone/>
              <a:defRPr sz="1100"/>
            </a:lvl1pPr>
          </a:lstStyle>
          <a:p>
            <a:endParaRPr lang="en-US" dirty="0"/>
          </a:p>
        </p:txBody>
      </p:sp>
      <p:sp>
        <p:nvSpPr>
          <p:cNvPr id="23" name="Picture Placeholder 20">
            <a:extLst>
              <a:ext uri="{FF2B5EF4-FFF2-40B4-BE49-F238E27FC236}">
                <a16:creationId xmlns:a16="http://schemas.microsoft.com/office/drawing/2014/main" id="{8A56F66F-909F-8F64-B021-9820EB3F6B67}"/>
              </a:ext>
            </a:extLst>
          </p:cNvPr>
          <p:cNvSpPr>
            <a:spLocks noGrp="1"/>
          </p:cNvSpPr>
          <p:nvPr>
            <p:ph type="pic" sz="quarter" idx="22"/>
          </p:nvPr>
        </p:nvSpPr>
        <p:spPr>
          <a:xfrm>
            <a:off x="6498717" y="2505584"/>
            <a:ext cx="1746504" cy="1746504"/>
          </a:xfrm>
          <a:prstGeom prst="ellipse">
            <a:avLst/>
          </a:prstGeom>
        </p:spPr>
        <p:txBody>
          <a:bodyPr anchor="ctr"/>
          <a:lstStyle>
            <a:lvl1pPr marL="0" indent="0" algn="ctr">
              <a:buNone/>
              <a:defRPr sz="1100"/>
            </a:lvl1pPr>
          </a:lstStyle>
          <a:p>
            <a:endParaRPr lang="en-US" dirty="0"/>
          </a:p>
        </p:txBody>
      </p:sp>
      <p:sp>
        <p:nvSpPr>
          <p:cNvPr id="24" name="Picture Placeholder 20">
            <a:extLst>
              <a:ext uri="{FF2B5EF4-FFF2-40B4-BE49-F238E27FC236}">
                <a16:creationId xmlns:a16="http://schemas.microsoft.com/office/drawing/2014/main" id="{EB90D275-5951-BAE0-8859-71B60C946087}"/>
              </a:ext>
            </a:extLst>
          </p:cNvPr>
          <p:cNvSpPr>
            <a:spLocks noGrp="1"/>
          </p:cNvSpPr>
          <p:nvPr>
            <p:ph type="pic" sz="quarter" idx="23"/>
          </p:nvPr>
        </p:nvSpPr>
        <p:spPr>
          <a:xfrm>
            <a:off x="9085537" y="2505584"/>
            <a:ext cx="1746504" cy="1746504"/>
          </a:xfrm>
          <a:prstGeom prst="ellipse">
            <a:avLst/>
          </a:prstGeom>
        </p:spPr>
        <p:txBody>
          <a:bodyPr anchor="ctr"/>
          <a:lstStyle>
            <a:lvl1pPr marL="0" indent="0" algn="ctr">
              <a:buNone/>
              <a:defRPr sz="1100"/>
            </a:lvl1pPr>
          </a:lstStyle>
          <a:p>
            <a:endParaRPr lang="en-US" dirty="0"/>
          </a:p>
        </p:txBody>
      </p:sp>
    </p:spTree>
    <p:extLst>
      <p:ext uri="{BB962C8B-B14F-4D97-AF65-F5344CB8AC3E}">
        <p14:creationId xmlns:p14="http://schemas.microsoft.com/office/powerpoint/2010/main" val="71215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CF1AC86-4E83-EED8-9FB5-635710111D45}"/>
              </a:ext>
            </a:extLst>
          </p:cNvPr>
          <p:cNvSpPr/>
          <p:nvPr userDrawn="1"/>
        </p:nvSpPr>
        <p:spPr>
          <a:xfrm flipH="1">
            <a:off x="1704107" y="4055522"/>
            <a:ext cx="1231495" cy="1231495"/>
          </a:xfrm>
          <a:prstGeom prst="ellipse">
            <a:avLst/>
          </a:prstGeom>
          <a:gradFill flip="none" rotWithShape="1">
            <a:gsLst>
              <a:gs pos="18000">
                <a:schemeClr val="accent3"/>
              </a:gs>
              <a:gs pos="52000">
                <a:schemeClr val="accent5">
                  <a:alpha val="69515"/>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03E890B-5D84-F4A6-E963-051A1C52577D}"/>
              </a:ext>
            </a:extLst>
          </p:cNvPr>
          <p:cNvSpPr/>
          <p:nvPr userDrawn="1"/>
        </p:nvSpPr>
        <p:spPr>
          <a:xfrm flipH="1">
            <a:off x="4228381" y="1853643"/>
            <a:ext cx="1231495" cy="1231495"/>
          </a:xfrm>
          <a:prstGeom prst="ellipse">
            <a:avLst/>
          </a:prstGeom>
          <a:gradFill flip="none" rotWithShape="1">
            <a:gsLst>
              <a:gs pos="18000">
                <a:schemeClr val="accent3"/>
              </a:gs>
              <a:gs pos="52000">
                <a:schemeClr val="accent5">
                  <a:alpha val="69515"/>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A321B0B-6EF1-E460-8E13-3BBE774FA148}"/>
              </a:ext>
            </a:extLst>
          </p:cNvPr>
          <p:cNvSpPr/>
          <p:nvPr userDrawn="1"/>
        </p:nvSpPr>
        <p:spPr>
          <a:xfrm flipH="1">
            <a:off x="6752655" y="4055275"/>
            <a:ext cx="1231495" cy="1231495"/>
          </a:xfrm>
          <a:prstGeom prst="ellipse">
            <a:avLst/>
          </a:prstGeom>
          <a:gradFill flip="none" rotWithShape="1">
            <a:gsLst>
              <a:gs pos="18000">
                <a:schemeClr val="accent3"/>
              </a:gs>
              <a:gs pos="52000">
                <a:schemeClr val="accent5">
                  <a:alpha val="69515"/>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98AB146-30D1-CD59-5D88-5097CF8561D1}"/>
              </a:ext>
            </a:extLst>
          </p:cNvPr>
          <p:cNvSpPr/>
          <p:nvPr userDrawn="1"/>
        </p:nvSpPr>
        <p:spPr>
          <a:xfrm flipH="1">
            <a:off x="9280950" y="4066155"/>
            <a:ext cx="1231495" cy="1231495"/>
          </a:xfrm>
          <a:prstGeom prst="ellipse">
            <a:avLst/>
          </a:prstGeom>
          <a:gradFill flip="none" rotWithShape="1">
            <a:gsLst>
              <a:gs pos="0">
                <a:schemeClr val="accent1"/>
              </a:gs>
              <a:gs pos="77000">
                <a:schemeClr val="accent6">
                  <a:alpha val="69284"/>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4FE52614-CC2D-3550-FDBA-9D7D76ED0F72}"/>
              </a:ext>
            </a:extLst>
          </p:cNvPr>
          <p:cNvSpPr/>
          <p:nvPr userDrawn="1"/>
        </p:nvSpPr>
        <p:spPr>
          <a:xfrm flipH="1">
            <a:off x="4228381" y="4056366"/>
            <a:ext cx="1231495" cy="1231495"/>
          </a:xfrm>
          <a:prstGeom prst="ellipse">
            <a:avLst/>
          </a:prstGeom>
          <a:gradFill flip="none" rotWithShape="1">
            <a:gsLst>
              <a:gs pos="0">
                <a:schemeClr val="accent1"/>
              </a:gs>
              <a:gs pos="77000">
                <a:schemeClr val="accent6">
                  <a:alpha val="69284"/>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D19BEA3C-B965-CC70-315C-7C531CD7AA4A}"/>
              </a:ext>
            </a:extLst>
          </p:cNvPr>
          <p:cNvSpPr/>
          <p:nvPr userDrawn="1"/>
        </p:nvSpPr>
        <p:spPr>
          <a:xfrm flipH="1">
            <a:off x="9276929" y="1861862"/>
            <a:ext cx="1231495" cy="1231495"/>
          </a:xfrm>
          <a:prstGeom prst="ellipse">
            <a:avLst/>
          </a:prstGeom>
          <a:gradFill flip="none" rotWithShape="1">
            <a:gsLst>
              <a:gs pos="18000">
                <a:schemeClr val="accent3"/>
              </a:gs>
              <a:gs pos="52000">
                <a:schemeClr val="accent5">
                  <a:alpha val="69515"/>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BCCE6E9-C40E-A684-457C-F08C974BD59F}"/>
              </a:ext>
            </a:extLst>
          </p:cNvPr>
          <p:cNvSpPr/>
          <p:nvPr userDrawn="1"/>
        </p:nvSpPr>
        <p:spPr>
          <a:xfrm flipH="1">
            <a:off x="6752655" y="1855810"/>
            <a:ext cx="1231495" cy="1231495"/>
          </a:xfrm>
          <a:prstGeom prst="ellipse">
            <a:avLst/>
          </a:prstGeom>
          <a:gradFill flip="none" rotWithShape="1">
            <a:gsLst>
              <a:gs pos="0">
                <a:schemeClr val="accent1"/>
              </a:gs>
              <a:gs pos="77000">
                <a:schemeClr val="accent6">
                  <a:alpha val="69284"/>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E9B5F0D0-ABA3-5B0F-77C9-C5B64A613F84}"/>
              </a:ext>
            </a:extLst>
          </p:cNvPr>
          <p:cNvSpPr/>
          <p:nvPr userDrawn="1"/>
        </p:nvSpPr>
        <p:spPr>
          <a:xfrm flipH="1">
            <a:off x="1692043" y="1846020"/>
            <a:ext cx="1231495" cy="1231495"/>
          </a:xfrm>
          <a:prstGeom prst="ellipse">
            <a:avLst/>
          </a:prstGeom>
          <a:gradFill>
            <a:gsLst>
              <a:gs pos="0">
                <a:schemeClr val="accent1"/>
              </a:gs>
              <a:gs pos="77000">
                <a:schemeClr val="accent6">
                  <a:alpha val="69284"/>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515CD9-7B09-FB25-0368-96365B9DD51C}"/>
              </a:ext>
            </a:extLst>
          </p:cNvPr>
          <p:cNvSpPr>
            <a:spLocks noGrp="1"/>
          </p:cNvSpPr>
          <p:nvPr>
            <p:ph type="title"/>
          </p:nvPr>
        </p:nvSpPr>
        <p:spPr>
          <a:xfrm>
            <a:off x="1656588" y="338328"/>
            <a:ext cx="8878824" cy="1069848"/>
          </a:xfrm>
        </p:spPr>
        <p:txBody>
          <a:bodyPr anchor="b"/>
          <a:lstStyle>
            <a:lvl1pPr algn="ctr">
              <a:defRPr/>
            </a:lvl1pPr>
          </a:lstStyle>
          <a:p>
            <a:r>
              <a:rPr lang="en-US"/>
              <a:t>Click to edit Master title style</a:t>
            </a:r>
          </a:p>
        </p:txBody>
      </p:sp>
      <p:sp>
        <p:nvSpPr>
          <p:cNvPr id="3" name="Footer Placeholder 2">
            <a:extLst>
              <a:ext uri="{FF2B5EF4-FFF2-40B4-BE49-F238E27FC236}">
                <a16:creationId xmlns:a16="http://schemas.microsoft.com/office/drawing/2014/main" id="{6DC6BE5A-F1AC-214F-638D-C6C21E51BFB2}"/>
              </a:ext>
            </a:extLst>
          </p:cNvPr>
          <p:cNvSpPr>
            <a:spLocks noGrp="1"/>
          </p:cNvSpPr>
          <p:nvPr>
            <p:ph type="ftr" sz="quarter" idx="10"/>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0AB127D4-BE09-1C43-0562-195F20C8A05C}"/>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Text Placeholder 11">
            <a:extLst>
              <a:ext uri="{FF2B5EF4-FFF2-40B4-BE49-F238E27FC236}">
                <a16:creationId xmlns:a16="http://schemas.microsoft.com/office/drawing/2014/main" id="{8B3517CD-F786-4206-2455-E4C3BD987425}"/>
              </a:ext>
            </a:extLst>
          </p:cNvPr>
          <p:cNvSpPr>
            <a:spLocks noGrp="1"/>
          </p:cNvSpPr>
          <p:nvPr>
            <p:ph type="body" sz="quarter" idx="12"/>
          </p:nvPr>
        </p:nvSpPr>
        <p:spPr>
          <a:xfrm>
            <a:off x="1176854"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dirty="0"/>
              <a:t>Click to edit Master text styles</a:t>
            </a:r>
          </a:p>
        </p:txBody>
      </p:sp>
      <p:sp>
        <p:nvSpPr>
          <p:cNvPr id="13" name="Text Placeholder 11">
            <a:extLst>
              <a:ext uri="{FF2B5EF4-FFF2-40B4-BE49-F238E27FC236}">
                <a16:creationId xmlns:a16="http://schemas.microsoft.com/office/drawing/2014/main" id="{9978C389-1D90-6CEB-1D34-D69BF78983F7}"/>
              </a:ext>
            </a:extLst>
          </p:cNvPr>
          <p:cNvSpPr>
            <a:spLocks noGrp="1"/>
          </p:cNvSpPr>
          <p:nvPr>
            <p:ph type="body" sz="quarter" idx="13"/>
          </p:nvPr>
        </p:nvSpPr>
        <p:spPr>
          <a:xfrm>
            <a:off x="1176854" y="3447288"/>
            <a:ext cx="2286000" cy="265176"/>
          </a:xfrm>
        </p:spPr>
        <p:txBody>
          <a:bodyPr anchor="ctr"/>
          <a:lstStyle>
            <a:lvl1pPr marL="0" indent="0" algn="ctr">
              <a:lnSpc>
                <a:spcPct val="100000"/>
              </a:lnSpc>
              <a:spcBef>
                <a:spcPts val="0"/>
              </a:spcBef>
              <a:buNone/>
              <a:defRPr sz="1400" spc="20" baseline="0"/>
            </a:lvl1pPr>
          </a:lstStyle>
          <a:p>
            <a:pPr lvl="0"/>
            <a:r>
              <a:rPr lang="en-US" dirty="0"/>
              <a:t>Click to edit Master text styles</a:t>
            </a:r>
          </a:p>
        </p:txBody>
      </p:sp>
      <p:sp>
        <p:nvSpPr>
          <p:cNvPr id="14" name="Text Placeholder 11">
            <a:extLst>
              <a:ext uri="{FF2B5EF4-FFF2-40B4-BE49-F238E27FC236}">
                <a16:creationId xmlns:a16="http://schemas.microsoft.com/office/drawing/2014/main" id="{12B5D758-2B43-B448-79C9-1F09317F866C}"/>
              </a:ext>
            </a:extLst>
          </p:cNvPr>
          <p:cNvSpPr>
            <a:spLocks noGrp="1"/>
          </p:cNvSpPr>
          <p:nvPr>
            <p:ph type="body" sz="quarter" idx="14"/>
          </p:nvPr>
        </p:nvSpPr>
        <p:spPr>
          <a:xfrm>
            <a:off x="3701128"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dirty="0"/>
              <a:t>Click to edit Master text styles</a:t>
            </a:r>
          </a:p>
        </p:txBody>
      </p:sp>
      <p:sp>
        <p:nvSpPr>
          <p:cNvPr id="15" name="Text Placeholder 11">
            <a:extLst>
              <a:ext uri="{FF2B5EF4-FFF2-40B4-BE49-F238E27FC236}">
                <a16:creationId xmlns:a16="http://schemas.microsoft.com/office/drawing/2014/main" id="{65404FC1-F068-1D2B-A3D6-59F44099DD2D}"/>
              </a:ext>
            </a:extLst>
          </p:cNvPr>
          <p:cNvSpPr>
            <a:spLocks noGrp="1"/>
          </p:cNvSpPr>
          <p:nvPr>
            <p:ph type="body" sz="quarter" idx="15"/>
          </p:nvPr>
        </p:nvSpPr>
        <p:spPr>
          <a:xfrm>
            <a:off x="3701128" y="3447288"/>
            <a:ext cx="2286000" cy="265176"/>
          </a:xfrm>
        </p:spPr>
        <p:txBody>
          <a:bodyPr anchor="ctr"/>
          <a:lstStyle>
            <a:lvl1pPr marL="0" indent="0" algn="ctr">
              <a:lnSpc>
                <a:spcPct val="100000"/>
              </a:lnSpc>
              <a:spcBef>
                <a:spcPts val="0"/>
              </a:spcBef>
              <a:buNone/>
              <a:defRPr sz="1400" spc="20" baseline="0"/>
            </a:lvl1pPr>
          </a:lstStyle>
          <a:p>
            <a:pPr lvl="0"/>
            <a:r>
              <a:rPr lang="en-US" dirty="0"/>
              <a:t>Click to edit Master text styles</a:t>
            </a:r>
          </a:p>
        </p:txBody>
      </p:sp>
      <p:sp>
        <p:nvSpPr>
          <p:cNvPr id="16" name="Text Placeholder 11">
            <a:extLst>
              <a:ext uri="{FF2B5EF4-FFF2-40B4-BE49-F238E27FC236}">
                <a16:creationId xmlns:a16="http://schemas.microsoft.com/office/drawing/2014/main" id="{5F0B1C4A-F0AC-3974-6F79-9CCF799976B3}"/>
              </a:ext>
            </a:extLst>
          </p:cNvPr>
          <p:cNvSpPr>
            <a:spLocks noGrp="1"/>
          </p:cNvSpPr>
          <p:nvPr>
            <p:ph type="body" sz="quarter" idx="16"/>
          </p:nvPr>
        </p:nvSpPr>
        <p:spPr>
          <a:xfrm>
            <a:off x="6225402"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dirty="0"/>
              <a:t>Click to edit Master text styles</a:t>
            </a:r>
          </a:p>
        </p:txBody>
      </p:sp>
      <p:sp>
        <p:nvSpPr>
          <p:cNvPr id="17" name="Text Placeholder 11">
            <a:extLst>
              <a:ext uri="{FF2B5EF4-FFF2-40B4-BE49-F238E27FC236}">
                <a16:creationId xmlns:a16="http://schemas.microsoft.com/office/drawing/2014/main" id="{5C12C91B-3BBC-019A-22DF-DF71A287D58E}"/>
              </a:ext>
            </a:extLst>
          </p:cNvPr>
          <p:cNvSpPr>
            <a:spLocks noGrp="1"/>
          </p:cNvSpPr>
          <p:nvPr>
            <p:ph type="body" sz="quarter" idx="17"/>
          </p:nvPr>
        </p:nvSpPr>
        <p:spPr>
          <a:xfrm>
            <a:off x="6225402" y="3447288"/>
            <a:ext cx="2286000" cy="265176"/>
          </a:xfrm>
        </p:spPr>
        <p:txBody>
          <a:bodyPr anchor="ctr"/>
          <a:lstStyle>
            <a:lvl1pPr marL="0" indent="0" algn="ctr">
              <a:lnSpc>
                <a:spcPct val="100000"/>
              </a:lnSpc>
              <a:spcBef>
                <a:spcPts val="0"/>
              </a:spcBef>
              <a:buNone/>
              <a:defRPr sz="1400" spc="20" baseline="0"/>
            </a:lvl1pPr>
          </a:lstStyle>
          <a:p>
            <a:pPr lvl="0"/>
            <a:r>
              <a:rPr lang="en-US" dirty="0"/>
              <a:t>Click to edit Master text styles</a:t>
            </a:r>
          </a:p>
        </p:txBody>
      </p:sp>
      <p:sp>
        <p:nvSpPr>
          <p:cNvPr id="18" name="Text Placeholder 11">
            <a:extLst>
              <a:ext uri="{FF2B5EF4-FFF2-40B4-BE49-F238E27FC236}">
                <a16:creationId xmlns:a16="http://schemas.microsoft.com/office/drawing/2014/main" id="{BB3FD4C7-50B9-E37D-A077-B15D8C6DB9A4}"/>
              </a:ext>
            </a:extLst>
          </p:cNvPr>
          <p:cNvSpPr>
            <a:spLocks noGrp="1"/>
          </p:cNvSpPr>
          <p:nvPr>
            <p:ph type="body" sz="quarter" idx="18"/>
          </p:nvPr>
        </p:nvSpPr>
        <p:spPr>
          <a:xfrm>
            <a:off x="8749676"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dirty="0"/>
              <a:t>Click to edit Master text styles</a:t>
            </a:r>
          </a:p>
        </p:txBody>
      </p:sp>
      <p:sp>
        <p:nvSpPr>
          <p:cNvPr id="19" name="Text Placeholder 11">
            <a:extLst>
              <a:ext uri="{FF2B5EF4-FFF2-40B4-BE49-F238E27FC236}">
                <a16:creationId xmlns:a16="http://schemas.microsoft.com/office/drawing/2014/main" id="{486092F0-1D91-8C7F-EEFE-A7D79FF89C19}"/>
              </a:ext>
            </a:extLst>
          </p:cNvPr>
          <p:cNvSpPr>
            <a:spLocks noGrp="1"/>
          </p:cNvSpPr>
          <p:nvPr>
            <p:ph type="body" sz="quarter" idx="19"/>
          </p:nvPr>
        </p:nvSpPr>
        <p:spPr>
          <a:xfrm>
            <a:off x="8749676" y="3447288"/>
            <a:ext cx="2286000" cy="265176"/>
          </a:xfrm>
        </p:spPr>
        <p:txBody>
          <a:bodyPr anchor="ctr"/>
          <a:lstStyle>
            <a:lvl1pPr marL="0" indent="0" algn="ctr">
              <a:lnSpc>
                <a:spcPct val="100000"/>
              </a:lnSpc>
              <a:spcBef>
                <a:spcPts val="0"/>
              </a:spcBef>
              <a:buNone/>
              <a:defRPr sz="1400" spc="20" baseline="0"/>
            </a:lvl1pPr>
          </a:lstStyle>
          <a:p>
            <a:pPr lvl="0"/>
            <a:r>
              <a:rPr lang="en-US" dirty="0"/>
              <a:t>Click to edit Master text styles</a:t>
            </a:r>
          </a:p>
        </p:txBody>
      </p:sp>
      <p:sp>
        <p:nvSpPr>
          <p:cNvPr id="21" name="Picture Placeholder 20">
            <a:extLst>
              <a:ext uri="{FF2B5EF4-FFF2-40B4-BE49-F238E27FC236}">
                <a16:creationId xmlns:a16="http://schemas.microsoft.com/office/drawing/2014/main" id="{8D38BBA9-DB40-81D9-4D13-4351576F9FD3}"/>
              </a:ext>
            </a:extLst>
          </p:cNvPr>
          <p:cNvSpPr>
            <a:spLocks noGrp="1"/>
          </p:cNvSpPr>
          <p:nvPr>
            <p:ph type="pic" sz="quarter" idx="20"/>
          </p:nvPr>
        </p:nvSpPr>
        <p:spPr>
          <a:xfrm>
            <a:off x="1782010" y="1935987"/>
            <a:ext cx="1051560" cy="1051560"/>
          </a:xfrm>
          <a:prstGeom prst="ellipse">
            <a:avLst/>
          </a:prstGeom>
        </p:spPr>
        <p:txBody>
          <a:bodyPr anchor="ctr"/>
          <a:lstStyle>
            <a:lvl1pPr marL="0" indent="0" algn="ctr">
              <a:buNone/>
              <a:defRPr sz="1100"/>
            </a:lvl1pPr>
          </a:lstStyle>
          <a:p>
            <a:endParaRPr lang="en-US" dirty="0"/>
          </a:p>
        </p:txBody>
      </p:sp>
      <p:sp>
        <p:nvSpPr>
          <p:cNvPr id="22" name="Picture Placeholder 20">
            <a:extLst>
              <a:ext uri="{FF2B5EF4-FFF2-40B4-BE49-F238E27FC236}">
                <a16:creationId xmlns:a16="http://schemas.microsoft.com/office/drawing/2014/main" id="{D4E44748-5631-A2C7-ADA1-FB2707923EE2}"/>
              </a:ext>
            </a:extLst>
          </p:cNvPr>
          <p:cNvSpPr>
            <a:spLocks noGrp="1"/>
          </p:cNvSpPr>
          <p:nvPr>
            <p:ph type="pic" sz="quarter" idx="21"/>
          </p:nvPr>
        </p:nvSpPr>
        <p:spPr>
          <a:xfrm>
            <a:off x="4318348" y="1935987"/>
            <a:ext cx="1051560" cy="1051560"/>
          </a:xfrm>
          <a:prstGeom prst="ellipse">
            <a:avLst/>
          </a:prstGeom>
        </p:spPr>
        <p:txBody>
          <a:bodyPr anchor="ctr"/>
          <a:lstStyle>
            <a:lvl1pPr marL="0" indent="0" algn="ctr">
              <a:buNone/>
              <a:defRPr sz="1100"/>
            </a:lvl1pPr>
          </a:lstStyle>
          <a:p>
            <a:endParaRPr lang="en-US" dirty="0"/>
          </a:p>
        </p:txBody>
      </p:sp>
      <p:sp>
        <p:nvSpPr>
          <p:cNvPr id="23" name="Picture Placeholder 20">
            <a:extLst>
              <a:ext uri="{FF2B5EF4-FFF2-40B4-BE49-F238E27FC236}">
                <a16:creationId xmlns:a16="http://schemas.microsoft.com/office/drawing/2014/main" id="{8A56F66F-909F-8F64-B021-9820EB3F6B67}"/>
              </a:ext>
            </a:extLst>
          </p:cNvPr>
          <p:cNvSpPr>
            <a:spLocks noGrp="1"/>
          </p:cNvSpPr>
          <p:nvPr>
            <p:ph type="pic" sz="quarter" idx="22"/>
          </p:nvPr>
        </p:nvSpPr>
        <p:spPr>
          <a:xfrm>
            <a:off x="6842622" y="1935987"/>
            <a:ext cx="1051560" cy="1051560"/>
          </a:xfrm>
          <a:prstGeom prst="ellipse">
            <a:avLst/>
          </a:prstGeom>
        </p:spPr>
        <p:txBody>
          <a:bodyPr anchor="ctr"/>
          <a:lstStyle>
            <a:lvl1pPr marL="0" indent="0" algn="ctr">
              <a:buNone/>
              <a:defRPr sz="1100"/>
            </a:lvl1pPr>
          </a:lstStyle>
          <a:p>
            <a:endParaRPr lang="en-US" dirty="0"/>
          </a:p>
        </p:txBody>
      </p:sp>
      <p:sp>
        <p:nvSpPr>
          <p:cNvPr id="24" name="Picture Placeholder 20">
            <a:extLst>
              <a:ext uri="{FF2B5EF4-FFF2-40B4-BE49-F238E27FC236}">
                <a16:creationId xmlns:a16="http://schemas.microsoft.com/office/drawing/2014/main" id="{EB90D275-5951-BAE0-8859-71B60C946087}"/>
              </a:ext>
            </a:extLst>
          </p:cNvPr>
          <p:cNvSpPr>
            <a:spLocks noGrp="1"/>
          </p:cNvSpPr>
          <p:nvPr>
            <p:ph type="pic" sz="quarter" idx="23"/>
          </p:nvPr>
        </p:nvSpPr>
        <p:spPr>
          <a:xfrm>
            <a:off x="9366896" y="1935987"/>
            <a:ext cx="1051560" cy="1051560"/>
          </a:xfrm>
          <a:prstGeom prst="ellipse">
            <a:avLst/>
          </a:prstGeom>
        </p:spPr>
        <p:txBody>
          <a:bodyPr anchor="ctr"/>
          <a:lstStyle>
            <a:lvl1pPr marL="0" indent="0" algn="ctr">
              <a:buNone/>
              <a:defRPr sz="1100"/>
            </a:lvl1pPr>
          </a:lstStyle>
          <a:p>
            <a:endParaRPr lang="en-US" dirty="0"/>
          </a:p>
        </p:txBody>
      </p:sp>
      <p:sp>
        <p:nvSpPr>
          <p:cNvPr id="29" name="Picture Placeholder 20">
            <a:extLst>
              <a:ext uri="{FF2B5EF4-FFF2-40B4-BE49-F238E27FC236}">
                <a16:creationId xmlns:a16="http://schemas.microsoft.com/office/drawing/2014/main" id="{BA9EB14D-8336-06B5-51E3-FBCAF00F1F25}"/>
              </a:ext>
            </a:extLst>
          </p:cNvPr>
          <p:cNvSpPr>
            <a:spLocks noGrp="1"/>
          </p:cNvSpPr>
          <p:nvPr>
            <p:ph type="pic" sz="quarter" idx="24"/>
          </p:nvPr>
        </p:nvSpPr>
        <p:spPr>
          <a:xfrm>
            <a:off x="1794074" y="4145489"/>
            <a:ext cx="1051560" cy="1051560"/>
          </a:xfrm>
          <a:prstGeom prst="ellipse">
            <a:avLst/>
          </a:prstGeom>
        </p:spPr>
        <p:txBody>
          <a:bodyPr anchor="ctr"/>
          <a:lstStyle>
            <a:lvl1pPr marL="0" indent="0" algn="ctr">
              <a:buNone/>
              <a:defRPr sz="1100"/>
            </a:lvl1pPr>
          </a:lstStyle>
          <a:p>
            <a:endParaRPr lang="en-US" dirty="0"/>
          </a:p>
        </p:txBody>
      </p:sp>
      <p:sp>
        <p:nvSpPr>
          <p:cNvPr id="30" name="Picture Placeholder 20">
            <a:extLst>
              <a:ext uri="{FF2B5EF4-FFF2-40B4-BE49-F238E27FC236}">
                <a16:creationId xmlns:a16="http://schemas.microsoft.com/office/drawing/2014/main" id="{A1E65D12-1094-78B5-B37A-A03576991D1D}"/>
              </a:ext>
            </a:extLst>
          </p:cNvPr>
          <p:cNvSpPr>
            <a:spLocks noGrp="1"/>
          </p:cNvSpPr>
          <p:nvPr>
            <p:ph type="pic" sz="quarter" idx="25"/>
          </p:nvPr>
        </p:nvSpPr>
        <p:spPr>
          <a:xfrm>
            <a:off x="4318348" y="4146333"/>
            <a:ext cx="1051560" cy="1051560"/>
          </a:xfrm>
          <a:prstGeom prst="ellipse">
            <a:avLst/>
          </a:prstGeom>
        </p:spPr>
        <p:txBody>
          <a:bodyPr anchor="ctr"/>
          <a:lstStyle>
            <a:lvl1pPr marL="0" indent="0" algn="ctr">
              <a:buNone/>
              <a:defRPr sz="1100"/>
            </a:lvl1pPr>
          </a:lstStyle>
          <a:p>
            <a:endParaRPr lang="en-US" dirty="0"/>
          </a:p>
        </p:txBody>
      </p:sp>
      <p:sp>
        <p:nvSpPr>
          <p:cNvPr id="31" name="Picture Placeholder 20">
            <a:extLst>
              <a:ext uri="{FF2B5EF4-FFF2-40B4-BE49-F238E27FC236}">
                <a16:creationId xmlns:a16="http://schemas.microsoft.com/office/drawing/2014/main" id="{6ABE5CEC-34A4-CD5D-FA0D-D675A87984F5}"/>
              </a:ext>
            </a:extLst>
          </p:cNvPr>
          <p:cNvSpPr>
            <a:spLocks noGrp="1"/>
          </p:cNvSpPr>
          <p:nvPr>
            <p:ph type="pic" sz="quarter" idx="26"/>
          </p:nvPr>
        </p:nvSpPr>
        <p:spPr>
          <a:xfrm>
            <a:off x="6842622" y="4145242"/>
            <a:ext cx="1051560" cy="1051560"/>
          </a:xfrm>
          <a:prstGeom prst="ellipse">
            <a:avLst/>
          </a:prstGeom>
        </p:spPr>
        <p:txBody>
          <a:bodyPr anchor="ctr"/>
          <a:lstStyle>
            <a:lvl1pPr marL="0" indent="0" algn="ctr">
              <a:buNone/>
              <a:defRPr sz="1100"/>
            </a:lvl1pPr>
          </a:lstStyle>
          <a:p>
            <a:endParaRPr lang="en-US" dirty="0"/>
          </a:p>
        </p:txBody>
      </p:sp>
      <p:sp>
        <p:nvSpPr>
          <p:cNvPr id="32" name="Picture Placeholder 20">
            <a:extLst>
              <a:ext uri="{FF2B5EF4-FFF2-40B4-BE49-F238E27FC236}">
                <a16:creationId xmlns:a16="http://schemas.microsoft.com/office/drawing/2014/main" id="{5DA945B5-3444-7CAC-AA4A-55B04D039824}"/>
              </a:ext>
            </a:extLst>
          </p:cNvPr>
          <p:cNvSpPr>
            <a:spLocks noGrp="1"/>
          </p:cNvSpPr>
          <p:nvPr>
            <p:ph type="pic" sz="quarter" idx="27"/>
          </p:nvPr>
        </p:nvSpPr>
        <p:spPr>
          <a:xfrm>
            <a:off x="9370917" y="4156122"/>
            <a:ext cx="1051560" cy="1051560"/>
          </a:xfrm>
          <a:prstGeom prst="ellipse">
            <a:avLst/>
          </a:prstGeom>
        </p:spPr>
        <p:txBody>
          <a:bodyPr anchor="ctr"/>
          <a:lstStyle>
            <a:lvl1pPr marL="0" indent="0" algn="ctr">
              <a:buNone/>
              <a:defRPr sz="1100"/>
            </a:lvl1pPr>
          </a:lstStyle>
          <a:p>
            <a:endParaRPr lang="en-US" dirty="0"/>
          </a:p>
        </p:txBody>
      </p:sp>
      <p:sp>
        <p:nvSpPr>
          <p:cNvPr id="33" name="Text Placeholder 11">
            <a:extLst>
              <a:ext uri="{FF2B5EF4-FFF2-40B4-BE49-F238E27FC236}">
                <a16:creationId xmlns:a16="http://schemas.microsoft.com/office/drawing/2014/main" id="{CB0DA5B5-9C84-7B23-EE8E-CEA555CD808E}"/>
              </a:ext>
            </a:extLst>
          </p:cNvPr>
          <p:cNvSpPr>
            <a:spLocks noGrp="1"/>
          </p:cNvSpPr>
          <p:nvPr>
            <p:ph type="body" sz="quarter" idx="28"/>
          </p:nvPr>
        </p:nvSpPr>
        <p:spPr>
          <a:xfrm>
            <a:off x="1176854"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dirty="0"/>
              <a:t>Click to edit Master text styles</a:t>
            </a:r>
          </a:p>
        </p:txBody>
      </p:sp>
      <p:sp>
        <p:nvSpPr>
          <p:cNvPr id="34" name="Text Placeholder 11">
            <a:extLst>
              <a:ext uri="{FF2B5EF4-FFF2-40B4-BE49-F238E27FC236}">
                <a16:creationId xmlns:a16="http://schemas.microsoft.com/office/drawing/2014/main" id="{99C62621-0080-5CDD-E5DD-2FCF2D548CEB}"/>
              </a:ext>
            </a:extLst>
          </p:cNvPr>
          <p:cNvSpPr>
            <a:spLocks noGrp="1"/>
          </p:cNvSpPr>
          <p:nvPr>
            <p:ph type="body" sz="quarter" idx="29"/>
          </p:nvPr>
        </p:nvSpPr>
        <p:spPr>
          <a:xfrm>
            <a:off x="1176854" y="5678424"/>
            <a:ext cx="2286000" cy="265176"/>
          </a:xfrm>
        </p:spPr>
        <p:txBody>
          <a:bodyPr anchor="ctr"/>
          <a:lstStyle>
            <a:lvl1pPr marL="0" indent="0" algn="ctr">
              <a:lnSpc>
                <a:spcPct val="100000"/>
              </a:lnSpc>
              <a:spcBef>
                <a:spcPts val="0"/>
              </a:spcBef>
              <a:buNone/>
              <a:defRPr sz="1400" spc="20" baseline="0"/>
            </a:lvl1pPr>
          </a:lstStyle>
          <a:p>
            <a:pPr lvl="0"/>
            <a:r>
              <a:rPr lang="en-US" dirty="0"/>
              <a:t>Click to edit Master text styles</a:t>
            </a:r>
          </a:p>
        </p:txBody>
      </p:sp>
      <p:sp>
        <p:nvSpPr>
          <p:cNvPr id="35" name="Text Placeholder 11">
            <a:extLst>
              <a:ext uri="{FF2B5EF4-FFF2-40B4-BE49-F238E27FC236}">
                <a16:creationId xmlns:a16="http://schemas.microsoft.com/office/drawing/2014/main" id="{B69DDE47-632B-987E-545E-BAB200D374ED}"/>
              </a:ext>
            </a:extLst>
          </p:cNvPr>
          <p:cNvSpPr>
            <a:spLocks noGrp="1"/>
          </p:cNvSpPr>
          <p:nvPr>
            <p:ph type="body" sz="quarter" idx="30"/>
          </p:nvPr>
        </p:nvSpPr>
        <p:spPr>
          <a:xfrm>
            <a:off x="3701128"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dirty="0"/>
              <a:t>Click to edit Master text styles</a:t>
            </a:r>
          </a:p>
        </p:txBody>
      </p:sp>
      <p:sp>
        <p:nvSpPr>
          <p:cNvPr id="36" name="Text Placeholder 11">
            <a:extLst>
              <a:ext uri="{FF2B5EF4-FFF2-40B4-BE49-F238E27FC236}">
                <a16:creationId xmlns:a16="http://schemas.microsoft.com/office/drawing/2014/main" id="{A165DCBF-4EFD-7181-68BA-1625AC1C0D5F}"/>
              </a:ext>
            </a:extLst>
          </p:cNvPr>
          <p:cNvSpPr>
            <a:spLocks noGrp="1"/>
          </p:cNvSpPr>
          <p:nvPr>
            <p:ph type="body" sz="quarter" idx="31"/>
          </p:nvPr>
        </p:nvSpPr>
        <p:spPr>
          <a:xfrm>
            <a:off x="3701128" y="5678424"/>
            <a:ext cx="2286000" cy="265176"/>
          </a:xfrm>
        </p:spPr>
        <p:txBody>
          <a:bodyPr anchor="ctr"/>
          <a:lstStyle>
            <a:lvl1pPr marL="0" indent="0" algn="ctr">
              <a:lnSpc>
                <a:spcPct val="100000"/>
              </a:lnSpc>
              <a:spcBef>
                <a:spcPts val="0"/>
              </a:spcBef>
              <a:buNone/>
              <a:defRPr sz="1400" spc="20" baseline="0"/>
            </a:lvl1pPr>
          </a:lstStyle>
          <a:p>
            <a:pPr lvl="0"/>
            <a:r>
              <a:rPr lang="en-US" dirty="0"/>
              <a:t>Click to edit Master text styles</a:t>
            </a:r>
          </a:p>
        </p:txBody>
      </p:sp>
      <p:sp>
        <p:nvSpPr>
          <p:cNvPr id="37" name="Text Placeholder 11">
            <a:extLst>
              <a:ext uri="{FF2B5EF4-FFF2-40B4-BE49-F238E27FC236}">
                <a16:creationId xmlns:a16="http://schemas.microsoft.com/office/drawing/2014/main" id="{3C7ECA2F-9EC3-26BD-B424-ECE80473DF37}"/>
              </a:ext>
            </a:extLst>
          </p:cNvPr>
          <p:cNvSpPr>
            <a:spLocks noGrp="1"/>
          </p:cNvSpPr>
          <p:nvPr>
            <p:ph type="body" sz="quarter" idx="32"/>
          </p:nvPr>
        </p:nvSpPr>
        <p:spPr>
          <a:xfrm>
            <a:off x="6225402"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dirty="0"/>
              <a:t>Click to edit Master text styles</a:t>
            </a:r>
          </a:p>
        </p:txBody>
      </p:sp>
      <p:sp>
        <p:nvSpPr>
          <p:cNvPr id="38" name="Text Placeholder 11">
            <a:extLst>
              <a:ext uri="{FF2B5EF4-FFF2-40B4-BE49-F238E27FC236}">
                <a16:creationId xmlns:a16="http://schemas.microsoft.com/office/drawing/2014/main" id="{C9535F99-6134-8D03-FFEE-D1B3E007F2CC}"/>
              </a:ext>
            </a:extLst>
          </p:cNvPr>
          <p:cNvSpPr>
            <a:spLocks noGrp="1"/>
          </p:cNvSpPr>
          <p:nvPr>
            <p:ph type="body" sz="quarter" idx="33"/>
          </p:nvPr>
        </p:nvSpPr>
        <p:spPr>
          <a:xfrm>
            <a:off x="6225402" y="5678424"/>
            <a:ext cx="2286000" cy="265176"/>
          </a:xfrm>
        </p:spPr>
        <p:txBody>
          <a:bodyPr anchor="ctr"/>
          <a:lstStyle>
            <a:lvl1pPr marL="0" indent="0" algn="ctr">
              <a:lnSpc>
                <a:spcPct val="100000"/>
              </a:lnSpc>
              <a:spcBef>
                <a:spcPts val="0"/>
              </a:spcBef>
              <a:buNone/>
              <a:defRPr sz="1400" spc="20" baseline="0"/>
            </a:lvl1pPr>
          </a:lstStyle>
          <a:p>
            <a:pPr lvl="0"/>
            <a:r>
              <a:rPr lang="en-US" dirty="0"/>
              <a:t>Click to edit Master text styles</a:t>
            </a:r>
          </a:p>
        </p:txBody>
      </p:sp>
      <p:sp>
        <p:nvSpPr>
          <p:cNvPr id="39" name="Text Placeholder 11">
            <a:extLst>
              <a:ext uri="{FF2B5EF4-FFF2-40B4-BE49-F238E27FC236}">
                <a16:creationId xmlns:a16="http://schemas.microsoft.com/office/drawing/2014/main" id="{163BD863-99E7-C7C4-4762-8C168574E9A8}"/>
              </a:ext>
            </a:extLst>
          </p:cNvPr>
          <p:cNvSpPr>
            <a:spLocks noGrp="1"/>
          </p:cNvSpPr>
          <p:nvPr>
            <p:ph type="body" sz="quarter" idx="34"/>
          </p:nvPr>
        </p:nvSpPr>
        <p:spPr>
          <a:xfrm>
            <a:off x="8749676"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dirty="0"/>
              <a:t>Click to edit Master text styles</a:t>
            </a:r>
          </a:p>
        </p:txBody>
      </p:sp>
      <p:sp>
        <p:nvSpPr>
          <p:cNvPr id="40" name="Text Placeholder 11">
            <a:extLst>
              <a:ext uri="{FF2B5EF4-FFF2-40B4-BE49-F238E27FC236}">
                <a16:creationId xmlns:a16="http://schemas.microsoft.com/office/drawing/2014/main" id="{63678AE5-B810-D5BE-40B5-888AF4473157}"/>
              </a:ext>
            </a:extLst>
          </p:cNvPr>
          <p:cNvSpPr>
            <a:spLocks noGrp="1"/>
          </p:cNvSpPr>
          <p:nvPr>
            <p:ph type="body" sz="quarter" idx="35"/>
          </p:nvPr>
        </p:nvSpPr>
        <p:spPr>
          <a:xfrm>
            <a:off x="8749676" y="5678424"/>
            <a:ext cx="2286000" cy="265176"/>
          </a:xfrm>
        </p:spPr>
        <p:txBody>
          <a:bodyPr anchor="ctr"/>
          <a:lstStyle>
            <a:lvl1pPr marL="0" indent="0" algn="ctr">
              <a:lnSpc>
                <a:spcPct val="100000"/>
              </a:lnSpc>
              <a:spcBef>
                <a:spcPts val="0"/>
              </a:spcBef>
              <a:buNone/>
              <a:defRPr sz="1400" spc="20" baseline="0"/>
            </a:lvl1pPr>
          </a:lstStyle>
          <a:p>
            <a:pPr lvl="0"/>
            <a:r>
              <a:rPr lang="en-US" dirty="0"/>
              <a:t>Click to edit Master text styles</a:t>
            </a:r>
          </a:p>
        </p:txBody>
      </p:sp>
    </p:spTree>
    <p:extLst>
      <p:ext uri="{BB962C8B-B14F-4D97-AF65-F5344CB8AC3E}">
        <p14:creationId xmlns:p14="http://schemas.microsoft.com/office/powerpoint/2010/main" val="783910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ummary">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FF4F2FF2-B2D0-EAB9-0059-1E59CFF27936}"/>
              </a:ext>
            </a:extLst>
          </p:cNvPr>
          <p:cNvSpPr/>
          <p:nvPr userDrawn="1"/>
        </p:nvSpPr>
        <p:spPr>
          <a:xfrm>
            <a:off x="0" y="3079989"/>
            <a:ext cx="4744043" cy="3778013"/>
          </a:xfrm>
          <a:custGeom>
            <a:avLst/>
            <a:gdLst>
              <a:gd name="connsiteX0" fmla="*/ 552680 w 4744043"/>
              <a:gd name="connsiteY0" fmla="*/ 2 h 3778013"/>
              <a:gd name="connsiteX1" fmla="*/ 3368067 w 4744043"/>
              <a:gd name="connsiteY1" fmla="*/ 2076456 h 3778013"/>
              <a:gd name="connsiteX2" fmla="*/ 4603294 w 4744043"/>
              <a:gd name="connsiteY2" fmla="*/ 3641510 h 3778013"/>
              <a:gd name="connsiteX3" fmla="*/ 4744043 w 4744043"/>
              <a:gd name="connsiteY3" fmla="*/ 3778013 h 3778013"/>
              <a:gd name="connsiteX4" fmla="*/ 0 w 4744043"/>
              <a:gd name="connsiteY4" fmla="*/ 3778013 h 3778013"/>
              <a:gd name="connsiteX5" fmla="*/ 0 w 4744043"/>
              <a:gd name="connsiteY5" fmla="*/ 73323 h 3778013"/>
              <a:gd name="connsiteX6" fmla="*/ 163773 w 4744043"/>
              <a:gd name="connsiteY6" fmla="*/ 34335 h 3778013"/>
              <a:gd name="connsiteX7" fmla="*/ 552680 w 4744043"/>
              <a:gd name="connsiteY7" fmla="*/ 2 h 37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4043" h="3778013">
                <a:moveTo>
                  <a:pt x="552680" y="2"/>
                </a:moveTo>
                <a:cubicBezTo>
                  <a:pt x="1474475" y="1086"/>
                  <a:pt x="2486209" y="585872"/>
                  <a:pt x="3368067" y="2076456"/>
                </a:cubicBezTo>
                <a:cubicBezTo>
                  <a:pt x="3678455" y="2598086"/>
                  <a:pt x="4104379" y="3133243"/>
                  <a:pt x="4603294" y="3641510"/>
                </a:cubicBezTo>
                <a:lnTo>
                  <a:pt x="4744043" y="3778013"/>
                </a:lnTo>
                <a:lnTo>
                  <a:pt x="0" y="3778013"/>
                </a:lnTo>
                <a:lnTo>
                  <a:pt x="0" y="73323"/>
                </a:lnTo>
                <a:lnTo>
                  <a:pt x="163773" y="34335"/>
                </a:lnTo>
                <a:cubicBezTo>
                  <a:pt x="291146" y="11604"/>
                  <a:pt x="420996" y="-154"/>
                  <a:pt x="552680" y="2"/>
                </a:cubicBezTo>
                <a:close/>
              </a:path>
            </a:pathLst>
          </a:custGeom>
          <a:gradFill flip="none" rotWithShape="1">
            <a:gsLst>
              <a:gs pos="41000">
                <a:schemeClr val="accent3">
                  <a:lumMod val="25000"/>
                  <a:alpha val="67969"/>
                </a:schemeClr>
              </a:gs>
              <a:gs pos="100000">
                <a:schemeClr val="accent2">
                  <a:alpha val="29022"/>
                </a:schemeClr>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9" name="Freeform: Shape 18">
            <a:extLst>
              <a:ext uri="{FF2B5EF4-FFF2-40B4-BE49-F238E27FC236}">
                <a16:creationId xmlns:a16="http://schemas.microsoft.com/office/drawing/2014/main" id="{8B193F7C-DAB3-79A0-9B6F-012F23BAF8BD}"/>
              </a:ext>
            </a:extLst>
          </p:cNvPr>
          <p:cNvSpPr/>
          <p:nvPr userDrawn="1"/>
        </p:nvSpPr>
        <p:spPr>
          <a:xfrm>
            <a:off x="1" y="0"/>
            <a:ext cx="6552595" cy="3112082"/>
          </a:xfrm>
          <a:custGeom>
            <a:avLst/>
            <a:gdLst>
              <a:gd name="connsiteX0" fmla="*/ 6552595 w 6552595"/>
              <a:gd name="connsiteY0" fmla="*/ 0 h 3112082"/>
              <a:gd name="connsiteX1" fmla="*/ 6479403 w 6552595"/>
              <a:gd name="connsiteY1" fmla="*/ 116338 h 3112082"/>
              <a:gd name="connsiteX2" fmla="*/ 4627940 w 6552595"/>
              <a:gd name="connsiteY2" fmla="*/ 645238 h 3112082"/>
              <a:gd name="connsiteX3" fmla="*/ 631580 w 6552595"/>
              <a:gd name="connsiteY3" fmla="*/ 1915852 h 3112082"/>
              <a:gd name="connsiteX4" fmla="*/ 46252 w 6552595"/>
              <a:gd name="connsiteY4" fmla="*/ 2980209 h 3112082"/>
              <a:gd name="connsiteX5" fmla="*/ 0 w 6552595"/>
              <a:gd name="connsiteY5" fmla="*/ 3112082 h 3112082"/>
              <a:gd name="connsiteX6" fmla="*/ 0 w 6552595"/>
              <a:gd name="connsiteY6" fmla="*/ 1037361 h 3112082"/>
              <a:gd name="connsiteX7" fmla="*/ 0 w 6552595"/>
              <a:gd name="connsiteY7" fmla="*/ 0 h 31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2595" h="3112082">
                <a:moveTo>
                  <a:pt x="6552595" y="0"/>
                </a:moveTo>
                <a:lnTo>
                  <a:pt x="6479403" y="116338"/>
                </a:lnTo>
                <a:cubicBezTo>
                  <a:pt x="6181653" y="532833"/>
                  <a:pt x="5587528" y="785625"/>
                  <a:pt x="4627940" y="645238"/>
                </a:cubicBezTo>
                <a:cubicBezTo>
                  <a:pt x="3343367" y="460619"/>
                  <a:pt x="1347900" y="971915"/>
                  <a:pt x="631580" y="1915852"/>
                </a:cubicBezTo>
                <a:cubicBezTo>
                  <a:pt x="407731" y="2210834"/>
                  <a:pt x="204970" y="2565624"/>
                  <a:pt x="46252" y="2980209"/>
                </a:cubicBezTo>
                <a:lnTo>
                  <a:pt x="0" y="3112082"/>
                </a:lnTo>
                <a:lnTo>
                  <a:pt x="0" y="1037361"/>
                </a:lnTo>
                <a:lnTo>
                  <a:pt x="0" y="0"/>
                </a:lnTo>
                <a:close/>
              </a:path>
            </a:pathLst>
          </a:custGeom>
          <a:gradFill flip="none" rotWithShape="1">
            <a:gsLst>
              <a:gs pos="76000">
                <a:schemeClr val="accent3">
                  <a:lumMod val="25000"/>
                </a:schemeClr>
              </a:gs>
              <a:gs pos="0">
                <a:schemeClr val="accent1">
                  <a:alpha val="56738"/>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4" name="Freeform: Shape 13">
            <a:extLst>
              <a:ext uri="{FF2B5EF4-FFF2-40B4-BE49-F238E27FC236}">
                <a16:creationId xmlns:a16="http://schemas.microsoft.com/office/drawing/2014/main" id="{D9D045F5-266F-9ADF-9692-2DA7DB16DFFE}"/>
              </a:ext>
            </a:extLst>
          </p:cNvPr>
          <p:cNvSpPr/>
          <p:nvPr userDrawn="1"/>
        </p:nvSpPr>
        <p:spPr>
          <a:xfrm>
            <a:off x="10269564" y="0"/>
            <a:ext cx="1922436" cy="5772376"/>
          </a:xfrm>
          <a:custGeom>
            <a:avLst/>
            <a:gdLst>
              <a:gd name="connsiteX0" fmla="*/ 0 w 1922436"/>
              <a:gd name="connsiteY0" fmla="*/ 0 h 5772376"/>
              <a:gd name="connsiteX1" fmla="*/ 1922436 w 1922436"/>
              <a:gd name="connsiteY1" fmla="*/ 0 h 5772376"/>
              <a:gd name="connsiteX2" fmla="*/ 1922436 w 1922436"/>
              <a:gd name="connsiteY2" fmla="*/ 5770832 h 5772376"/>
              <a:gd name="connsiteX3" fmla="*/ 1785843 w 1922436"/>
              <a:gd name="connsiteY3" fmla="*/ 5772376 h 5772376"/>
              <a:gd name="connsiteX4" fmla="*/ 167636 w 1922436"/>
              <a:gd name="connsiteY4" fmla="*/ 2958760 h 5772376"/>
              <a:gd name="connsiteX5" fmla="*/ 11457 w 1922436"/>
              <a:gd name="connsiteY5" fmla="*/ 41049 h 577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36" h="5772376">
                <a:moveTo>
                  <a:pt x="0" y="0"/>
                </a:moveTo>
                <a:lnTo>
                  <a:pt x="1922436" y="0"/>
                </a:lnTo>
                <a:lnTo>
                  <a:pt x="1922436" y="5770832"/>
                </a:lnTo>
                <a:lnTo>
                  <a:pt x="1785843" y="5772376"/>
                </a:lnTo>
                <a:cubicBezTo>
                  <a:pt x="715486" y="5737436"/>
                  <a:pt x="-199675" y="4895626"/>
                  <a:pt x="167636" y="2958760"/>
                </a:cubicBezTo>
                <a:cubicBezTo>
                  <a:pt x="324540" y="2119813"/>
                  <a:pt x="262661" y="1037667"/>
                  <a:pt x="11457" y="41049"/>
                </a:cubicBezTo>
                <a:close/>
              </a:path>
            </a:pathLst>
          </a:custGeom>
          <a:gradFill flip="none" rotWithShape="1">
            <a:gsLst>
              <a:gs pos="10000">
                <a:schemeClr val="accent2">
                  <a:alpha val="9960"/>
                </a:schemeClr>
              </a:gs>
              <a:gs pos="100000">
                <a:schemeClr val="accent1">
                  <a:alpha val="47557"/>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2" name="Freeform: Shape 11">
            <a:extLst>
              <a:ext uri="{FF2B5EF4-FFF2-40B4-BE49-F238E27FC236}">
                <a16:creationId xmlns:a16="http://schemas.microsoft.com/office/drawing/2014/main" id="{2A494E50-F563-24E6-92E6-F9E55D1F3D50}"/>
              </a:ext>
            </a:extLst>
          </p:cNvPr>
          <p:cNvSpPr/>
          <p:nvPr userDrawn="1"/>
        </p:nvSpPr>
        <p:spPr>
          <a:xfrm>
            <a:off x="10861332" y="0"/>
            <a:ext cx="1330669" cy="3088658"/>
          </a:xfrm>
          <a:custGeom>
            <a:avLst/>
            <a:gdLst>
              <a:gd name="connsiteX0" fmla="*/ 0 w 1330669"/>
              <a:gd name="connsiteY0" fmla="*/ 0 h 3088658"/>
              <a:gd name="connsiteX1" fmla="*/ 1330669 w 1330669"/>
              <a:gd name="connsiteY1" fmla="*/ 0 h 3088658"/>
              <a:gd name="connsiteX2" fmla="*/ 1330669 w 1330669"/>
              <a:gd name="connsiteY2" fmla="*/ 3088658 h 3088658"/>
              <a:gd name="connsiteX3" fmla="*/ 1265038 w 1330669"/>
              <a:gd name="connsiteY3" fmla="*/ 3075052 h 3088658"/>
              <a:gd name="connsiteX4" fmla="*/ 84101 w 1330669"/>
              <a:gd name="connsiteY4" fmla="*/ 918166 h 3088658"/>
              <a:gd name="connsiteX5" fmla="*/ 3100 w 1330669"/>
              <a:gd name="connsiteY5" fmla="*/ 15153 h 308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669" h="3088658">
                <a:moveTo>
                  <a:pt x="0" y="0"/>
                </a:moveTo>
                <a:lnTo>
                  <a:pt x="1330669" y="0"/>
                </a:lnTo>
                <a:lnTo>
                  <a:pt x="1330669" y="3088658"/>
                </a:lnTo>
                <a:lnTo>
                  <a:pt x="1265038" y="3075052"/>
                </a:lnTo>
                <a:cubicBezTo>
                  <a:pt x="597017" y="2898062"/>
                  <a:pt x="64513" y="2241595"/>
                  <a:pt x="84101" y="918166"/>
                </a:cubicBezTo>
                <a:cubicBezTo>
                  <a:pt x="87550" y="637183"/>
                  <a:pt x="59230" y="331259"/>
                  <a:pt x="3100" y="15153"/>
                </a:cubicBezTo>
                <a:close/>
              </a:path>
            </a:pathLst>
          </a:custGeom>
          <a:solidFill>
            <a:schemeClr val="accent1">
              <a:alpha val="50635"/>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6" name="glass card">
            <a:extLst>
              <a:ext uri="{FF2B5EF4-FFF2-40B4-BE49-F238E27FC236}">
                <a16:creationId xmlns:a16="http://schemas.microsoft.com/office/drawing/2014/main" id="{D9024B22-C102-71C1-8593-95259EC18972}"/>
              </a:ext>
            </a:extLst>
          </p:cNvPr>
          <p:cNvSpPr/>
          <p:nvPr userDrawn="1"/>
        </p:nvSpPr>
        <p:spPr>
          <a:xfrm>
            <a:off x="1474384" y="1005155"/>
            <a:ext cx="9243233" cy="4978750"/>
          </a:xfrm>
          <a:prstGeom prst="roundRect">
            <a:avLst>
              <a:gd name="adj" fmla="val 6806"/>
            </a:avLst>
          </a:prstGeom>
          <a:gradFill>
            <a:gsLst>
              <a:gs pos="99000">
                <a:schemeClr val="bg1">
                  <a:alpha val="3000"/>
                </a:schemeClr>
              </a:gs>
              <a:gs pos="46000">
                <a:schemeClr val="bg1">
                  <a:alpha val="17037"/>
                </a:schemeClr>
              </a:gs>
              <a:gs pos="6000">
                <a:schemeClr val="bg1">
                  <a:alpha val="13000"/>
                </a:schemeClr>
              </a:gs>
            </a:gsLst>
            <a:path path="circle">
              <a:fillToRect l="100000" t="100000"/>
            </a:path>
          </a:gradFill>
          <a:ln w="6350">
            <a:noFill/>
          </a:ln>
          <a:effectLst>
            <a:outerShdw blurRad="63500" dist="38100" dir="5400000" sx="1000" sy="1000" algn="t"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228088" y="2157984"/>
            <a:ext cx="7735824" cy="1069848"/>
          </a:xfrm>
        </p:spPr>
        <p:txBody>
          <a:bodyPr anchor="b">
            <a:no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228088" y="3685032"/>
            <a:ext cx="7735824" cy="1133856"/>
          </a:xfrm>
        </p:spPr>
        <p:txBody>
          <a:bodyPr>
            <a:noAutofit/>
          </a:bodyPr>
          <a:lstStyle>
            <a:lvl1pPr marL="0" indent="0" algn="ctr">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8" name="Straight Connector 27">
            <a:extLst>
              <a:ext uri="{FF2B5EF4-FFF2-40B4-BE49-F238E27FC236}">
                <a16:creationId xmlns:a16="http://schemas.microsoft.com/office/drawing/2014/main" id="{93303B57-FF55-B795-FAE7-5EF26BFCBEF3}"/>
              </a:ext>
            </a:extLst>
          </p:cNvPr>
          <p:cNvCxnSpPr>
            <a:cxnSpLocks/>
          </p:cNvCxnSpPr>
          <p:nvPr userDrawn="1"/>
        </p:nvCxnSpPr>
        <p:spPr>
          <a:xfrm rot="5400000">
            <a:off x="6115287" y="2597113"/>
            <a:ext cx="0" cy="16551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A78F28F-70CE-7FE2-ACE1-FA2D7C1CE590}"/>
              </a:ext>
            </a:extLst>
          </p:cNvPr>
          <p:cNvSpPr/>
          <p:nvPr userDrawn="1"/>
        </p:nvSpPr>
        <p:spPr>
          <a:xfrm>
            <a:off x="0" y="0"/>
            <a:ext cx="2862855" cy="1527696"/>
          </a:xfrm>
          <a:custGeom>
            <a:avLst/>
            <a:gdLst>
              <a:gd name="connsiteX0" fmla="*/ 0 w 2862855"/>
              <a:gd name="connsiteY0" fmla="*/ 0 h 1527696"/>
              <a:gd name="connsiteX1" fmla="*/ 2862855 w 2862855"/>
              <a:gd name="connsiteY1" fmla="*/ 0 h 1527696"/>
              <a:gd name="connsiteX2" fmla="*/ 2757362 w 2862855"/>
              <a:gd name="connsiteY2" fmla="*/ 85011 h 1527696"/>
              <a:gd name="connsiteX3" fmla="*/ 1949659 w 2862855"/>
              <a:gd name="connsiteY3" fmla="*/ 424032 h 1527696"/>
              <a:gd name="connsiteX4" fmla="*/ 170555 w 2862855"/>
              <a:gd name="connsiteY4" fmla="*/ 1373059 h 1527696"/>
              <a:gd name="connsiteX5" fmla="*/ 0 w 2862855"/>
              <a:gd name="connsiteY5" fmla="*/ 1527696 h 1527696"/>
              <a:gd name="connsiteX6" fmla="*/ 0 w 2862855"/>
              <a:gd name="connsiteY6" fmla="*/ 872969 h 152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855" h="1527696">
                <a:moveTo>
                  <a:pt x="0" y="0"/>
                </a:moveTo>
                <a:lnTo>
                  <a:pt x="2862855" y="0"/>
                </a:lnTo>
                <a:lnTo>
                  <a:pt x="2757362" y="85011"/>
                </a:lnTo>
                <a:cubicBezTo>
                  <a:pt x="2560942" y="227521"/>
                  <a:pt x="2295416" y="345289"/>
                  <a:pt x="1949659" y="424032"/>
                </a:cubicBezTo>
                <a:cubicBezTo>
                  <a:pt x="1377417" y="555874"/>
                  <a:pt x="700343" y="918207"/>
                  <a:pt x="170555" y="1373059"/>
                </a:cubicBezTo>
                <a:lnTo>
                  <a:pt x="0" y="1527696"/>
                </a:lnTo>
                <a:lnTo>
                  <a:pt x="0" y="872969"/>
                </a:lnTo>
                <a:close/>
              </a:path>
            </a:pathLst>
          </a:custGeom>
          <a:gradFill flip="none" rotWithShape="1">
            <a:gsLst>
              <a:gs pos="100000">
                <a:schemeClr val="accent3">
                  <a:lumMod val="25000"/>
                  <a:alpha val="40000"/>
                </a:schemeClr>
              </a:gs>
              <a:gs pos="0">
                <a:schemeClr val="accent4">
                  <a:alpha val="69786"/>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29" name="Freeform: Shape 28">
            <a:extLst>
              <a:ext uri="{FF2B5EF4-FFF2-40B4-BE49-F238E27FC236}">
                <a16:creationId xmlns:a16="http://schemas.microsoft.com/office/drawing/2014/main" id="{294AB31D-FEF2-F3B0-D726-81CE48F895EA}"/>
              </a:ext>
            </a:extLst>
          </p:cNvPr>
          <p:cNvSpPr/>
          <p:nvPr userDrawn="1"/>
        </p:nvSpPr>
        <p:spPr>
          <a:xfrm>
            <a:off x="2" y="4761091"/>
            <a:ext cx="3131151" cy="2096908"/>
          </a:xfrm>
          <a:custGeom>
            <a:avLst/>
            <a:gdLst>
              <a:gd name="connsiteX0" fmla="*/ 186163 w 3131151"/>
              <a:gd name="connsiteY0" fmla="*/ 0 h 2096908"/>
              <a:gd name="connsiteX1" fmla="*/ 2469297 w 3131151"/>
              <a:gd name="connsiteY1" fmla="*/ 1411265 h 2096908"/>
              <a:gd name="connsiteX2" fmla="*/ 3026909 w 3131151"/>
              <a:gd name="connsiteY2" fmla="*/ 2004423 h 2096908"/>
              <a:gd name="connsiteX3" fmla="*/ 3131151 w 3131151"/>
              <a:gd name="connsiteY3" fmla="*/ 2096908 h 2096908"/>
              <a:gd name="connsiteX4" fmla="*/ 0 w 3131151"/>
              <a:gd name="connsiteY4" fmla="*/ 2096908 h 2096908"/>
              <a:gd name="connsiteX5" fmla="*/ 0 w 3131151"/>
              <a:gd name="connsiteY5" fmla="*/ 4640 h 209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1151" h="2096908">
                <a:moveTo>
                  <a:pt x="186163" y="0"/>
                </a:moveTo>
                <a:cubicBezTo>
                  <a:pt x="883663" y="24692"/>
                  <a:pt x="1675023" y="432572"/>
                  <a:pt x="2469297" y="1411265"/>
                </a:cubicBezTo>
                <a:cubicBezTo>
                  <a:pt x="2632187" y="1610943"/>
                  <a:pt x="2819757" y="1809855"/>
                  <a:pt x="3026909" y="2004423"/>
                </a:cubicBezTo>
                <a:lnTo>
                  <a:pt x="3131151" y="2096908"/>
                </a:lnTo>
                <a:lnTo>
                  <a:pt x="0" y="2096908"/>
                </a:lnTo>
                <a:lnTo>
                  <a:pt x="0" y="4640"/>
                </a:lnTo>
                <a:close/>
              </a:path>
            </a:pathLst>
          </a:custGeom>
          <a:gradFill flip="none" rotWithShape="1">
            <a:gsLst>
              <a:gs pos="47000">
                <a:schemeClr val="accent6">
                  <a:alpha val="51365"/>
                </a:schemeClr>
              </a:gs>
              <a:gs pos="100000">
                <a:schemeClr val="accent4">
                  <a:alpha val="24386"/>
                </a:schemeClr>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Tree>
    <p:extLst>
      <p:ext uri="{BB962C8B-B14F-4D97-AF65-F5344CB8AC3E}">
        <p14:creationId xmlns:p14="http://schemas.microsoft.com/office/powerpoint/2010/main" val="2591896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6592824" y="1856232"/>
            <a:ext cx="4718304" cy="1069848"/>
          </a:xfrm>
        </p:spPr>
        <p:txBody>
          <a:bodyPr anchor="b">
            <a:no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6601968" y="3374136"/>
            <a:ext cx="4709160" cy="2395728"/>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reeform 14">
            <a:extLst>
              <a:ext uri="{FF2B5EF4-FFF2-40B4-BE49-F238E27FC236}">
                <a16:creationId xmlns:a16="http://schemas.microsoft.com/office/drawing/2014/main" id="{907BDD9A-3C2A-A21B-A425-1BB45BF5C103}"/>
              </a:ext>
            </a:extLst>
          </p:cNvPr>
          <p:cNvSpPr/>
          <p:nvPr userDrawn="1"/>
        </p:nvSpPr>
        <p:spPr>
          <a:xfrm rot="5400000" flipH="1" flipV="1">
            <a:off x="-1248967" y="1248969"/>
            <a:ext cx="6858000" cy="4360065"/>
          </a:xfrm>
          <a:custGeom>
            <a:avLst/>
            <a:gdLst>
              <a:gd name="connsiteX0" fmla="*/ 6858000 w 6858000"/>
              <a:gd name="connsiteY0" fmla="*/ 0 h 4360065"/>
              <a:gd name="connsiteX1" fmla="*/ 6858000 w 6858000"/>
              <a:gd name="connsiteY1" fmla="*/ 4019634 h 4360065"/>
              <a:gd name="connsiteX2" fmla="*/ 6786526 w 6858000"/>
              <a:gd name="connsiteY2" fmla="*/ 3987694 h 4360065"/>
              <a:gd name="connsiteX3" fmla="*/ 4380589 w 6858000"/>
              <a:gd name="connsiteY3" fmla="*/ 3270469 h 4360065"/>
              <a:gd name="connsiteX4" fmla="*/ 1148443 w 6858000"/>
              <a:gd name="connsiteY4" fmla="*/ 4360028 h 4360065"/>
              <a:gd name="connsiteX5" fmla="*/ 93033 w 6858000"/>
              <a:gd name="connsiteY5" fmla="*/ 4174462 h 4360065"/>
              <a:gd name="connsiteX6" fmla="*/ 0 w 6858000"/>
              <a:gd name="connsiteY6" fmla="*/ 4134599 h 4360065"/>
              <a:gd name="connsiteX7" fmla="*/ 0 w 6858000"/>
              <a:gd name="connsiteY7" fmla="*/ 0 h 4360065"/>
              <a:gd name="connsiteX8" fmla="*/ 6858000 w 6858000"/>
              <a:gd name="connsiteY8" fmla="*/ 0 h 436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4360065">
                <a:moveTo>
                  <a:pt x="6858000" y="0"/>
                </a:moveTo>
                <a:lnTo>
                  <a:pt x="6858000" y="4019634"/>
                </a:lnTo>
                <a:lnTo>
                  <a:pt x="6786526" y="3987694"/>
                </a:lnTo>
                <a:cubicBezTo>
                  <a:pt x="6330423" y="3769997"/>
                  <a:pt x="5587519" y="3251791"/>
                  <a:pt x="4380589" y="3270469"/>
                </a:cubicBezTo>
                <a:cubicBezTo>
                  <a:pt x="3001241" y="3291816"/>
                  <a:pt x="2442968" y="4353863"/>
                  <a:pt x="1148443" y="4360028"/>
                </a:cubicBezTo>
                <a:cubicBezTo>
                  <a:pt x="743904" y="4361955"/>
                  <a:pt x="389317" y="4288650"/>
                  <a:pt x="93033" y="4174462"/>
                </a:cubicBezTo>
                <a:lnTo>
                  <a:pt x="0" y="4134599"/>
                </a:lnTo>
                <a:lnTo>
                  <a:pt x="0" y="0"/>
                </a:lnTo>
                <a:lnTo>
                  <a:pt x="6858000" y="0"/>
                </a:lnTo>
                <a:close/>
              </a:path>
            </a:pathLst>
          </a:custGeom>
          <a:solidFill>
            <a:schemeClr val="accent4">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16">
            <a:extLst>
              <a:ext uri="{FF2B5EF4-FFF2-40B4-BE49-F238E27FC236}">
                <a16:creationId xmlns:a16="http://schemas.microsoft.com/office/drawing/2014/main" id="{989D7F61-B47A-97D5-F725-EC5EFE81187A}"/>
              </a:ext>
            </a:extLst>
          </p:cNvPr>
          <p:cNvSpPr/>
          <p:nvPr userDrawn="1"/>
        </p:nvSpPr>
        <p:spPr>
          <a:xfrm rot="16200000" flipH="1">
            <a:off x="-952024" y="952025"/>
            <a:ext cx="6858000" cy="4953950"/>
          </a:xfrm>
          <a:custGeom>
            <a:avLst/>
            <a:gdLst>
              <a:gd name="connsiteX0" fmla="*/ 0 w 6858000"/>
              <a:gd name="connsiteY0" fmla="*/ 0 h 4953950"/>
              <a:gd name="connsiteX1" fmla="*/ 0 w 6858000"/>
              <a:gd name="connsiteY1" fmla="*/ 4289773 h 4953950"/>
              <a:gd name="connsiteX2" fmla="*/ 181159 w 6858000"/>
              <a:gd name="connsiteY2" fmla="*/ 4411259 h 4953950"/>
              <a:gd name="connsiteX3" fmla="*/ 2222746 w 6858000"/>
              <a:gd name="connsiteY3" fmla="*/ 4953891 h 4953950"/>
              <a:gd name="connsiteX4" fmla="*/ 6808516 w 6858000"/>
              <a:gd name="connsiteY4" fmla="*/ 3223031 h 4953950"/>
              <a:gd name="connsiteX5" fmla="*/ 6858000 w 6858000"/>
              <a:gd name="connsiteY5" fmla="*/ 3220931 h 4953950"/>
              <a:gd name="connsiteX6" fmla="*/ 6858000 w 6858000"/>
              <a:gd name="connsiteY6" fmla="*/ 0 h 4953950"/>
              <a:gd name="connsiteX7" fmla="*/ 0 w 6858000"/>
              <a:gd name="connsiteY7" fmla="*/ 0 h 495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4953950">
                <a:moveTo>
                  <a:pt x="0" y="0"/>
                </a:moveTo>
                <a:lnTo>
                  <a:pt x="0" y="4289773"/>
                </a:lnTo>
                <a:lnTo>
                  <a:pt x="181159" y="4411259"/>
                </a:lnTo>
                <a:cubicBezTo>
                  <a:pt x="694541" y="4727180"/>
                  <a:pt x="1386349" y="4958196"/>
                  <a:pt x="2222746" y="4953891"/>
                </a:cubicBezTo>
                <a:cubicBezTo>
                  <a:pt x="4074768" y="4944360"/>
                  <a:pt x="4906383" y="3353427"/>
                  <a:pt x="6808516" y="3223031"/>
                </a:cubicBezTo>
                <a:lnTo>
                  <a:pt x="6858000" y="3220931"/>
                </a:lnTo>
                <a:lnTo>
                  <a:pt x="6858000" y="0"/>
                </a:lnTo>
                <a:lnTo>
                  <a:pt x="0" y="0"/>
                </a:lnTo>
                <a:close/>
              </a:path>
            </a:pathLst>
          </a:custGeom>
          <a:gradFill flip="none" rotWithShape="1">
            <a:gsLst>
              <a:gs pos="20000">
                <a:schemeClr val="accent6">
                  <a:alpha val="52965"/>
                </a:schemeClr>
              </a:gs>
              <a:gs pos="90000">
                <a:schemeClr val="accent5">
                  <a:lumMod val="50000"/>
                  <a:alpha val="72473"/>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17">
            <a:extLst>
              <a:ext uri="{FF2B5EF4-FFF2-40B4-BE49-F238E27FC236}">
                <a16:creationId xmlns:a16="http://schemas.microsoft.com/office/drawing/2014/main" id="{A70008D0-0FB3-5B8D-3060-6EDD9E247095}"/>
              </a:ext>
            </a:extLst>
          </p:cNvPr>
          <p:cNvSpPr/>
          <p:nvPr userDrawn="1"/>
        </p:nvSpPr>
        <p:spPr>
          <a:xfrm rot="16200000" flipH="1">
            <a:off x="-1513890" y="1513891"/>
            <a:ext cx="6858000" cy="3830219"/>
          </a:xfrm>
          <a:custGeom>
            <a:avLst/>
            <a:gdLst>
              <a:gd name="connsiteX0" fmla="*/ 0 w 6858000"/>
              <a:gd name="connsiteY0" fmla="*/ 0 h 3830219"/>
              <a:gd name="connsiteX1" fmla="*/ 0 w 6858000"/>
              <a:gd name="connsiteY1" fmla="*/ 2994317 h 3830219"/>
              <a:gd name="connsiteX2" fmla="*/ 150933 w 6858000"/>
              <a:gd name="connsiteY2" fmla="*/ 2952927 h 3830219"/>
              <a:gd name="connsiteX3" fmla="*/ 533317 w 6858000"/>
              <a:gd name="connsiteY3" fmla="*/ 2907735 h 3830219"/>
              <a:gd name="connsiteX4" fmla="*/ 2516906 w 6858000"/>
              <a:gd name="connsiteY4" fmla="*/ 3558655 h 3830219"/>
              <a:gd name="connsiteX5" fmla="*/ 2542419 w 6858000"/>
              <a:gd name="connsiteY5" fmla="*/ 3568616 h 3830219"/>
              <a:gd name="connsiteX6" fmla="*/ 2607100 w 6858000"/>
              <a:gd name="connsiteY6" fmla="*/ 3608308 h 3830219"/>
              <a:gd name="connsiteX7" fmla="*/ 3580199 w 6858000"/>
              <a:gd name="connsiteY7" fmla="*/ 3830188 h 3830219"/>
              <a:gd name="connsiteX8" fmla="*/ 6145368 w 6858000"/>
              <a:gd name="connsiteY8" fmla="*/ 2895740 h 3830219"/>
              <a:gd name="connsiteX9" fmla="*/ 6711794 w 6858000"/>
              <a:gd name="connsiteY9" fmla="*/ 2941805 h 3830219"/>
              <a:gd name="connsiteX10" fmla="*/ 6858000 w 6858000"/>
              <a:gd name="connsiteY10" fmla="*/ 2973381 h 3830219"/>
              <a:gd name="connsiteX11" fmla="*/ 6858000 w 6858000"/>
              <a:gd name="connsiteY11" fmla="*/ 0 h 3830219"/>
              <a:gd name="connsiteX12" fmla="*/ 0 w 6858000"/>
              <a:gd name="connsiteY12" fmla="*/ 0 h 383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0" h="3830219">
                <a:moveTo>
                  <a:pt x="0" y="0"/>
                </a:moveTo>
                <a:lnTo>
                  <a:pt x="0" y="2994317"/>
                </a:lnTo>
                <a:lnTo>
                  <a:pt x="150933" y="2952927"/>
                </a:lnTo>
                <a:cubicBezTo>
                  <a:pt x="269822" y="2926258"/>
                  <a:pt x="396478" y="2910024"/>
                  <a:pt x="533317" y="2907735"/>
                </a:cubicBezTo>
                <a:cubicBezTo>
                  <a:pt x="1559606" y="2890571"/>
                  <a:pt x="2163137" y="3401988"/>
                  <a:pt x="2516906" y="3558655"/>
                </a:cubicBezTo>
                <a:lnTo>
                  <a:pt x="2542419" y="3568616"/>
                </a:lnTo>
                <a:lnTo>
                  <a:pt x="2607100" y="3608308"/>
                </a:lnTo>
                <a:cubicBezTo>
                  <a:pt x="2866745" y="3741243"/>
                  <a:pt x="3194928" y="3832171"/>
                  <a:pt x="3580199" y="3830188"/>
                </a:cubicBezTo>
                <a:cubicBezTo>
                  <a:pt x="4607589" y="3824901"/>
                  <a:pt x="5050658" y="2914049"/>
                  <a:pt x="6145368" y="2895740"/>
                </a:cubicBezTo>
                <a:cubicBezTo>
                  <a:pt x="6350626" y="2892307"/>
                  <a:pt x="6538973" y="2910018"/>
                  <a:pt x="6711794" y="2941805"/>
                </a:cubicBezTo>
                <a:lnTo>
                  <a:pt x="6858000" y="2973381"/>
                </a:lnTo>
                <a:lnTo>
                  <a:pt x="6858000" y="0"/>
                </a:lnTo>
                <a:lnTo>
                  <a:pt x="0" y="0"/>
                </a:lnTo>
                <a:close/>
              </a:path>
            </a:pathLst>
          </a:custGeom>
          <a:gradFill>
            <a:gsLst>
              <a:gs pos="45000">
                <a:schemeClr val="accent6">
                  <a:alpha val="29951"/>
                </a:schemeClr>
              </a:gs>
              <a:gs pos="99000">
                <a:schemeClr val="accent4">
                  <a:lumMod val="75000"/>
                  <a:alpha val="2734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0" name="Straight Connector 9">
            <a:extLst>
              <a:ext uri="{FF2B5EF4-FFF2-40B4-BE49-F238E27FC236}">
                <a16:creationId xmlns:a16="http://schemas.microsoft.com/office/drawing/2014/main" id="{4CA6FFAC-0E5C-DA2F-C0F9-D5602F928AEC}"/>
              </a:ext>
            </a:extLst>
          </p:cNvPr>
          <p:cNvCxnSpPr>
            <a:cxnSpLocks/>
          </p:cNvCxnSpPr>
          <p:nvPr userDrawn="1"/>
        </p:nvCxnSpPr>
        <p:spPr>
          <a:xfrm rot="5400000">
            <a:off x="7545111" y="2275586"/>
            <a:ext cx="0" cy="16551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44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E7B5E76-E101-4994-92F5-1F540EB16AB0}"/>
              </a:ext>
            </a:extLst>
          </p:cNvPr>
          <p:cNvSpPr>
            <a:spLocks noGrp="1"/>
          </p:cNvSpPr>
          <p:nvPr>
            <p:ph type="ftr" sz="quarter" idx="11"/>
          </p:nvPr>
        </p:nvSpPr>
        <p:spPr/>
        <p:txBody>
          <a:bodyPr/>
          <a:lstStyle/>
          <a:p>
            <a:r>
              <a:rPr lang="en-US"/>
              <a:t>Crypto: investing &amp; trading</a:t>
            </a:r>
            <a:endParaRPr lang="en-US" dirty="0"/>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252525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Crypto: investing &amp; trading</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2280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51631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Crypto: investing &amp; trading</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050008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Crypto: investing &amp; trading</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97710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5">
            <a:extLst>
              <a:ext uri="{FF2B5EF4-FFF2-40B4-BE49-F238E27FC236}">
                <a16:creationId xmlns:a16="http://schemas.microsoft.com/office/drawing/2014/main" id="{079F0D65-9DED-1DC3-6E6D-E4AD5252A007}"/>
              </a:ext>
            </a:extLst>
          </p:cNvPr>
          <p:cNvSpPr/>
          <p:nvPr userDrawn="1"/>
        </p:nvSpPr>
        <p:spPr>
          <a:xfrm rot="16200000" flipV="1">
            <a:off x="6507450" y="1163358"/>
            <a:ext cx="6858000" cy="4531278"/>
          </a:xfrm>
          <a:custGeom>
            <a:avLst/>
            <a:gdLst>
              <a:gd name="connsiteX0" fmla="*/ 6858000 w 6858000"/>
              <a:gd name="connsiteY0" fmla="*/ 3150313 h 3750964"/>
              <a:gd name="connsiteX1" fmla="*/ 6858000 w 6858000"/>
              <a:gd name="connsiteY1" fmla="*/ 0 h 3750964"/>
              <a:gd name="connsiteX2" fmla="*/ 0 w 6858000"/>
              <a:gd name="connsiteY2" fmla="*/ 0 h 3750964"/>
              <a:gd name="connsiteX3" fmla="*/ 0 w 6858000"/>
              <a:gd name="connsiteY3" fmla="*/ 3220894 h 3750964"/>
              <a:gd name="connsiteX4" fmla="*/ 10973 w 6858000"/>
              <a:gd name="connsiteY4" fmla="*/ 3230398 h 3750964"/>
              <a:gd name="connsiteX5" fmla="*/ 1661251 w 6858000"/>
              <a:gd name="connsiteY5" fmla="*/ 3750927 h 3750964"/>
              <a:gd name="connsiteX6" fmla="*/ 4893397 w 6858000"/>
              <a:gd name="connsiteY6" fmla="*/ 2661368 h 3750964"/>
              <a:gd name="connsiteX7" fmla="*/ 6834019 w 6858000"/>
              <a:gd name="connsiteY7" fmla="*/ 3137932 h 3750964"/>
              <a:gd name="connsiteX8" fmla="*/ 6858000 w 6858000"/>
              <a:gd name="connsiteY8" fmla="*/ 3150313 h 375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3750964">
                <a:moveTo>
                  <a:pt x="6858000" y="3150313"/>
                </a:moveTo>
                <a:lnTo>
                  <a:pt x="6858000" y="0"/>
                </a:lnTo>
                <a:lnTo>
                  <a:pt x="0" y="0"/>
                </a:lnTo>
                <a:lnTo>
                  <a:pt x="0" y="3220894"/>
                </a:lnTo>
                <a:lnTo>
                  <a:pt x="10973" y="3230398"/>
                </a:lnTo>
                <a:cubicBezTo>
                  <a:pt x="366756" y="3514112"/>
                  <a:pt x="933081" y="3754395"/>
                  <a:pt x="1661251" y="3750927"/>
                </a:cubicBezTo>
                <a:cubicBezTo>
                  <a:pt x="2955776" y="3744762"/>
                  <a:pt x="3514049" y="2682714"/>
                  <a:pt x="4893397" y="2661368"/>
                </a:cubicBezTo>
                <a:cubicBezTo>
                  <a:pt x="5755490" y="2648026"/>
                  <a:pt x="6380835" y="2908605"/>
                  <a:pt x="6834019" y="3137932"/>
                </a:cubicBezTo>
                <a:lnTo>
                  <a:pt x="6858000" y="3150313"/>
                </a:lnTo>
                <a:close/>
              </a:path>
            </a:pathLst>
          </a:custGeom>
          <a:solidFill>
            <a:schemeClr val="accent4">
              <a:alpha val="142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8">
            <a:extLst>
              <a:ext uri="{FF2B5EF4-FFF2-40B4-BE49-F238E27FC236}">
                <a16:creationId xmlns:a16="http://schemas.microsoft.com/office/drawing/2014/main" id="{9C605622-8F1F-632F-D5C0-1F2E7875EBA1}"/>
              </a:ext>
            </a:extLst>
          </p:cNvPr>
          <p:cNvSpPr/>
          <p:nvPr userDrawn="1"/>
        </p:nvSpPr>
        <p:spPr>
          <a:xfrm rot="5400000">
            <a:off x="6488397" y="1182411"/>
            <a:ext cx="6858000" cy="4493171"/>
          </a:xfrm>
          <a:custGeom>
            <a:avLst/>
            <a:gdLst>
              <a:gd name="connsiteX0" fmla="*/ 0 w 6858000"/>
              <a:gd name="connsiteY0" fmla="*/ 3300688 h 4744323"/>
              <a:gd name="connsiteX1" fmla="*/ 0 w 6858000"/>
              <a:gd name="connsiteY1" fmla="*/ 0 h 4744323"/>
              <a:gd name="connsiteX2" fmla="*/ 6858000 w 6858000"/>
              <a:gd name="connsiteY2" fmla="*/ 0 h 4744323"/>
              <a:gd name="connsiteX3" fmla="*/ 6858000 w 6858000"/>
              <a:gd name="connsiteY3" fmla="*/ 3130282 h 4744323"/>
              <a:gd name="connsiteX4" fmla="*/ 6685009 w 6858000"/>
              <a:gd name="connsiteY4" fmla="*/ 3177721 h 4744323"/>
              <a:gd name="connsiteX5" fmla="*/ 2944852 w 6858000"/>
              <a:gd name="connsiteY5" fmla="*/ 4744264 h 4744323"/>
              <a:gd name="connsiteX6" fmla="*/ 88593 w 6858000"/>
              <a:gd name="connsiteY6" fmla="*/ 3449517 h 4744323"/>
              <a:gd name="connsiteX7" fmla="*/ 0 w 6858000"/>
              <a:gd name="connsiteY7" fmla="*/ 3300688 h 47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4744323">
                <a:moveTo>
                  <a:pt x="0" y="3300688"/>
                </a:moveTo>
                <a:lnTo>
                  <a:pt x="0" y="0"/>
                </a:lnTo>
                <a:lnTo>
                  <a:pt x="6858000" y="0"/>
                </a:lnTo>
                <a:lnTo>
                  <a:pt x="6858000" y="3130282"/>
                </a:lnTo>
                <a:lnTo>
                  <a:pt x="6685009" y="3177721"/>
                </a:lnTo>
                <a:cubicBezTo>
                  <a:pt x="5333681" y="3615865"/>
                  <a:pt x="4498161" y="4736270"/>
                  <a:pt x="2944852" y="4744264"/>
                </a:cubicBezTo>
                <a:cubicBezTo>
                  <a:pt x="1511029" y="4751644"/>
                  <a:pt x="502120" y="4067469"/>
                  <a:pt x="88593" y="3449517"/>
                </a:cubicBezTo>
                <a:lnTo>
                  <a:pt x="0" y="3300688"/>
                </a:lnTo>
                <a:close/>
              </a:path>
            </a:pathLst>
          </a:custGeom>
          <a:gradFill flip="none" rotWithShape="1">
            <a:gsLst>
              <a:gs pos="4000">
                <a:schemeClr val="accent2">
                  <a:alpha val="23589"/>
                </a:schemeClr>
              </a:gs>
              <a:gs pos="79000">
                <a:schemeClr val="accent5">
                  <a:lumMod val="50000"/>
                  <a:alpha val="52188"/>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12">
            <a:extLst>
              <a:ext uri="{FF2B5EF4-FFF2-40B4-BE49-F238E27FC236}">
                <a16:creationId xmlns:a16="http://schemas.microsoft.com/office/drawing/2014/main" id="{919AB4B2-2D3A-FCB5-0314-CC465BCC0E5D}"/>
              </a:ext>
            </a:extLst>
          </p:cNvPr>
          <p:cNvSpPr/>
          <p:nvPr userDrawn="1"/>
        </p:nvSpPr>
        <p:spPr>
          <a:xfrm rot="5400000">
            <a:off x="6926379" y="1582290"/>
            <a:ext cx="6858001" cy="3693421"/>
          </a:xfrm>
          <a:custGeom>
            <a:avLst/>
            <a:gdLst>
              <a:gd name="connsiteX0" fmla="*/ 0 w 6858001"/>
              <a:gd name="connsiteY0" fmla="*/ 3437558 h 3693421"/>
              <a:gd name="connsiteX1" fmla="*/ 0 w 6858001"/>
              <a:gd name="connsiteY1" fmla="*/ 0 h 3693421"/>
              <a:gd name="connsiteX2" fmla="*/ 6858001 w 6858001"/>
              <a:gd name="connsiteY2" fmla="*/ 0 h 3693421"/>
              <a:gd name="connsiteX3" fmla="*/ 6858001 w 6858001"/>
              <a:gd name="connsiteY3" fmla="*/ 1982949 h 3693421"/>
              <a:gd name="connsiteX4" fmla="*/ 6594582 w 6858001"/>
              <a:gd name="connsiteY4" fmla="*/ 1960784 h 3693421"/>
              <a:gd name="connsiteX5" fmla="*/ 6223032 w 6858001"/>
              <a:gd name="connsiteY5" fmla="*/ 1954544 h 3693421"/>
              <a:gd name="connsiteX6" fmla="*/ 1449771 w 6858001"/>
              <a:gd name="connsiteY6" fmla="*/ 3693362 h 3693421"/>
              <a:gd name="connsiteX7" fmla="*/ 163899 w 6858001"/>
              <a:gd name="connsiteY7" fmla="*/ 3498289 h 3693421"/>
              <a:gd name="connsiteX8" fmla="*/ 0 w 6858001"/>
              <a:gd name="connsiteY8" fmla="*/ 3437558 h 36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1" h="3693421">
                <a:moveTo>
                  <a:pt x="0" y="3437558"/>
                </a:moveTo>
                <a:lnTo>
                  <a:pt x="0" y="0"/>
                </a:lnTo>
                <a:lnTo>
                  <a:pt x="6858001" y="0"/>
                </a:lnTo>
                <a:lnTo>
                  <a:pt x="6858001" y="1982949"/>
                </a:lnTo>
                <a:lnTo>
                  <a:pt x="6594582" y="1960784"/>
                </a:lnTo>
                <a:cubicBezTo>
                  <a:pt x="6474164" y="1954657"/>
                  <a:pt x="6350346" y="1952415"/>
                  <a:pt x="6223032" y="1954544"/>
                </a:cubicBezTo>
                <a:cubicBezTo>
                  <a:pt x="4185999" y="1988612"/>
                  <a:pt x="3361537" y="3683524"/>
                  <a:pt x="1449771" y="3693362"/>
                </a:cubicBezTo>
                <a:cubicBezTo>
                  <a:pt x="971830" y="3695822"/>
                  <a:pt x="541102" y="3621442"/>
                  <a:pt x="163899" y="3498289"/>
                </a:cubicBezTo>
                <a:lnTo>
                  <a:pt x="0" y="3437558"/>
                </a:lnTo>
                <a:close/>
              </a:path>
            </a:pathLst>
          </a:custGeom>
          <a:gradFill>
            <a:gsLst>
              <a:gs pos="84000">
                <a:schemeClr val="accent4">
                  <a:alpha val="20000"/>
                </a:schemeClr>
              </a:gs>
              <a:gs pos="1000">
                <a:schemeClr val="accent6">
                  <a:alpha val="38000"/>
                </a:schemeClr>
              </a:gs>
              <a:gs pos="100000">
                <a:schemeClr val="accent6">
                  <a:alpha val="3349"/>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Slide Number Placeholder 7">
            <a:extLst>
              <a:ext uri="{FF2B5EF4-FFF2-40B4-BE49-F238E27FC236}">
                <a16:creationId xmlns:a16="http://schemas.microsoft.com/office/drawing/2014/main" id="{692257B9-FE58-1976-7115-17E05E5819EA}"/>
              </a:ext>
            </a:extLst>
          </p:cNvPr>
          <p:cNvSpPr>
            <a:spLocks noGrp="1"/>
          </p:cNvSpPr>
          <p:nvPr>
            <p:ph type="sldNum" sz="quarter" idx="11"/>
          </p:nvPr>
        </p:nvSpPr>
        <p:spPr/>
        <p:txBody>
          <a:bodyPr>
            <a:noAutofit/>
          </a:bodyPr>
          <a:lstStyle/>
          <a:p>
            <a:fld id="{294A09A9-5501-47C1-A89A-A340965A2BE2}" type="slidenum">
              <a:rPr lang="en-US" smtClean="0"/>
              <a:pPr/>
              <a:t>‹#›</a:t>
            </a:fld>
            <a:endParaRPr lang="en-US" dirty="0"/>
          </a:p>
        </p:txBody>
      </p:sp>
      <p:sp>
        <p:nvSpPr>
          <p:cNvPr id="7" name="Footer Placeholder 6">
            <a:extLst>
              <a:ext uri="{FF2B5EF4-FFF2-40B4-BE49-F238E27FC236}">
                <a16:creationId xmlns:a16="http://schemas.microsoft.com/office/drawing/2014/main" id="{BAF040BB-6465-852C-B53C-074E90BB09D1}"/>
              </a:ext>
            </a:extLst>
          </p:cNvPr>
          <p:cNvSpPr>
            <a:spLocks noGrp="1"/>
          </p:cNvSpPr>
          <p:nvPr>
            <p:ph type="ftr" sz="quarter" idx="10"/>
          </p:nvPr>
        </p:nvSpPr>
        <p:spPr/>
        <p:txBody>
          <a:bodyPr>
            <a:noAutofit/>
          </a:bodyPr>
          <a:lstStyle/>
          <a:p>
            <a:r>
              <a:rPr lang="en-US"/>
              <a:t>Crypto: investing &amp; trading</a:t>
            </a: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536192" y="832104"/>
            <a:ext cx="8878824" cy="1069848"/>
          </a:xfrm>
        </p:spPr>
        <p:txBody>
          <a:bodyPr anchor="b">
            <a:no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536192" y="2212848"/>
            <a:ext cx="6422136" cy="3282696"/>
          </a:xfrm>
        </p:spPr>
        <p:txBody>
          <a:bodyPr>
            <a:noAutofit/>
          </a:bodyPr>
          <a:lstStyle>
            <a:lvl1pPr marL="347472">
              <a:lnSpc>
                <a:spcPct val="150000"/>
              </a:lnSpc>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436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Introduction">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9BE68DE5-FB8F-C713-B589-69851789C6C5}"/>
              </a:ext>
            </a:extLst>
          </p:cNvPr>
          <p:cNvSpPr/>
          <p:nvPr userDrawn="1"/>
        </p:nvSpPr>
        <p:spPr>
          <a:xfrm>
            <a:off x="1" y="4852144"/>
            <a:ext cx="5681755" cy="2002200"/>
          </a:xfrm>
          <a:custGeom>
            <a:avLst/>
            <a:gdLst>
              <a:gd name="connsiteX0" fmla="*/ 320629 w 5681755"/>
              <a:gd name="connsiteY0" fmla="*/ 0 h 2002200"/>
              <a:gd name="connsiteX1" fmla="*/ 375829 w 5681755"/>
              <a:gd name="connsiteY1" fmla="*/ 158026 h 2002200"/>
              <a:gd name="connsiteX2" fmla="*/ 897491 w 5681755"/>
              <a:gd name="connsiteY2" fmla="*/ 961690 h 2002200"/>
              <a:gd name="connsiteX3" fmla="*/ 4054478 w 5681755"/>
              <a:gd name="connsiteY3" fmla="*/ 1474149 h 2002200"/>
              <a:gd name="connsiteX4" fmla="*/ 5679398 w 5681755"/>
              <a:gd name="connsiteY4" fmla="*/ 1986034 h 2002200"/>
              <a:gd name="connsiteX5" fmla="*/ 5681755 w 5681755"/>
              <a:gd name="connsiteY5" fmla="*/ 2002200 h 2002200"/>
              <a:gd name="connsiteX6" fmla="*/ 0 w 5681755"/>
              <a:gd name="connsiteY6" fmla="*/ 1989323 h 2002200"/>
              <a:gd name="connsiteX7" fmla="*/ 0 w 5681755"/>
              <a:gd name="connsiteY7" fmla="*/ 1952135 h 200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1755" h="2002200">
                <a:moveTo>
                  <a:pt x="320629" y="0"/>
                </a:moveTo>
                <a:lnTo>
                  <a:pt x="375829" y="158026"/>
                </a:lnTo>
                <a:cubicBezTo>
                  <a:pt x="503741" y="486192"/>
                  <a:pt x="688117" y="753054"/>
                  <a:pt x="897491" y="961690"/>
                </a:cubicBezTo>
                <a:cubicBezTo>
                  <a:pt x="1455821" y="1518049"/>
                  <a:pt x="3033468" y="1694058"/>
                  <a:pt x="4054478" y="1474149"/>
                </a:cubicBezTo>
                <a:cubicBezTo>
                  <a:pt x="5094564" y="1247948"/>
                  <a:pt x="5587838" y="1548928"/>
                  <a:pt x="5679398" y="1986034"/>
                </a:cubicBezTo>
                <a:lnTo>
                  <a:pt x="5681755" y="2002200"/>
                </a:lnTo>
                <a:lnTo>
                  <a:pt x="0" y="1989323"/>
                </a:lnTo>
                <a:lnTo>
                  <a:pt x="0" y="1952135"/>
                </a:lnTo>
                <a:close/>
              </a:path>
            </a:pathLst>
          </a:custGeom>
          <a:gradFill flip="none" rotWithShape="1">
            <a:gsLst>
              <a:gs pos="77000">
                <a:schemeClr val="accent3">
                  <a:lumMod val="25000"/>
                  <a:alpha val="0"/>
                </a:schemeClr>
              </a:gs>
              <a:gs pos="0">
                <a:schemeClr val="tx2">
                  <a:alpha val="70774"/>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22" name="Freeform: Shape 21">
            <a:extLst>
              <a:ext uri="{FF2B5EF4-FFF2-40B4-BE49-F238E27FC236}">
                <a16:creationId xmlns:a16="http://schemas.microsoft.com/office/drawing/2014/main" id="{76B337A9-EA8E-4E30-3CF4-C681F9705934}"/>
              </a:ext>
            </a:extLst>
          </p:cNvPr>
          <p:cNvSpPr/>
          <p:nvPr userDrawn="1"/>
        </p:nvSpPr>
        <p:spPr>
          <a:xfrm>
            <a:off x="1" y="0"/>
            <a:ext cx="6392389" cy="3297866"/>
          </a:xfrm>
          <a:custGeom>
            <a:avLst/>
            <a:gdLst>
              <a:gd name="connsiteX0" fmla="*/ 0 w 6392389"/>
              <a:gd name="connsiteY0" fmla="*/ 0 h 3297866"/>
              <a:gd name="connsiteX1" fmla="*/ 6392389 w 6392389"/>
              <a:gd name="connsiteY1" fmla="*/ 0 h 3297866"/>
              <a:gd name="connsiteX2" fmla="*/ 6039257 w 6392389"/>
              <a:gd name="connsiteY2" fmla="*/ 205593 h 3297866"/>
              <a:gd name="connsiteX3" fmla="*/ 4044501 w 6392389"/>
              <a:gd name="connsiteY3" fmla="*/ 1885401 h 3297866"/>
              <a:gd name="connsiteX4" fmla="*/ 41384 w 6392389"/>
              <a:gd name="connsiteY4" fmla="*/ 2408804 h 3297866"/>
              <a:gd name="connsiteX5" fmla="*/ 0 w 6392389"/>
              <a:gd name="connsiteY5" fmla="*/ 2349004 h 329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92389" h="3297866">
                <a:moveTo>
                  <a:pt x="0" y="0"/>
                </a:moveTo>
                <a:lnTo>
                  <a:pt x="6392389" y="0"/>
                </a:lnTo>
                <a:lnTo>
                  <a:pt x="6039257" y="205593"/>
                </a:lnTo>
                <a:cubicBezTo>
                  <a:pt x="5243960" y="694220"/>
                  <a:pt x="4533171" y="1286369"/>
                  <a:pt x="4044501" y="1885401"/>
                </a:cubicBezTo>
                <a:cubicBezTo>
                  <a:pt x="2455953" y="3842789"/>
                  <a:pt x="879065" y="3516921"/>
                  <a:pt x="41384" y="2408804"/>
                </a:cubicBezTo>
                <a:lnTo>
                  <a:pt x="0" y="2349004"/>
                </a:lnTo>
                <a:close/>
              </a:path>
            </a:pathLst>
          </a:custGeom>
          <a:gradFill flip="none" rotWithShape="1">
            <a:gsLst>
              <a:gs pos="20000">
                <a:schemeClr val="accent3">
                  <a:lumMod val="25000"/>
                </a:schemeClr>
              </a:gs>
              <a:gs pos="100000">
                <a:schemeClr val="tx2">
                  <a:alpha val="54000"/>
                </a:schemeClr>
              </a:gs>
            </a:gsLst>
            <a:lin ang="10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5" name="Freeform: Shape 14">
            <a:extLst>
              <a:ext uri="{FF2B5EF4-FFF2-40B4-BE49-F238E27FC236}">
                <a16:creationId xmlns:a16="http://schemas.microsoft.com/office/drawing/2014/main" id="{3385D1DB-F6B1-8F65-1FDB-5CDD731A6DFC}"/>
              </a:ext>
            </a:extLst>
          </p:cNvPr>
          <p:cNvSpPr/>
          <p:nvPr userDrawn="1"/>
        </p:nvSpPr>
        <p:spPr>
          <a:xfrm>
            <a:off x="9517205" y="2"/>
            <a:ext cx="2674794" cy="6857999"/>
          </a:xfrm>
          <a:custGeom>
            <a:avLst/>
            <a:gdLst>
              <a:gd name="connsiteX0" fmla="*/ 2674793 w 2674794"/>
              <a:gd name="connsiteY0" fmla="*/ 0 h 6857999"/>
              <a:gd name="connsiteX1" fmla="*/ 2674794 w 2674794"/>
              <a:gd name="connsiteY1" fmla="*/ 6857999 h 6857999"/>
              <a:gd name="connsiteX2" fmla="*/ 1158844 w 2674794"/>
              <a:gd name="connsiteY2" fmla="*/ 6857999 h 6857999"/>
              <a:gd name="connsiteX3" fmla="*/ 1212639 w 2674794"/>
              <a:gd name="connsiteY3" fmla="*/ 6771304 h 6857999"/>
              <a:gd name="connsiteX4" fmla="*/ 1327460 w 2674794"/>
              <a:gd name="connsiteY4" fmla="*/ 6554527 h 6857999"/>
              <a:gd name="connsiteX5" fmla="*/ 545566 w 2674794"/>
              <a:gd name="connsiteY5" fmla="*/ 2293136 h 6857999"/>
              <a:gd name="connsiteX6" fmla="*/ 381787 w 2674794"/>
              <a:gd name="connsiteY6" fmla="*/ 3827 h 6857999"/>
              <a:gd name="connsiteX7" fmla="*/ 386161 w 2674794"/>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4794" h="6857999">
                <a:moveTo>
                  <a:pt x="2674793" y="0"/>
                </a:moveTo>
                <a:lnTo>
                  <a:pt x="2674794" y="6857999"/>
                </a:lnTo>
                <a:lnTo>
                  <a:pt x="1158844" y="6857999"/>
                </a:lnTo>
                <a:lnTo>
                  <a:pt x="1212639" y="6771304"/>
                </a:lnTo>
                <a:cubicBezTo>
                  <a:pt x="1256917" y="6696480"/>
                  <a:pt x="1295401" y="6624001"/>
                  <a:pt x="1327460" y="6554527"/>
                </a:cubicBezTo>
                <a:cubicBezTo>
                  <a:pt x="1840424" y="5442926"/>
                  <a:pt x="1337703" y="3374924"/>
                  <a:pt x="545566" y="2293136"/>
                </a:cubicBezTo>
                <a:cubicBezTo>
                  <a:pt x="-210423" y="1266170"/>
                  <a:pt x="-98154" y="469786"/>
                  <a:pt x="381787" y="3827"/>
                </a:cubicBezTo>
                <a:lnTo>
                  <a:pt x="386161" y="0"/>
                </a:lnTo>
                <a:close/>
              </a:path>
            </a:pathLst>
          </a:custGeom>
          <a:solidFill>
            <a:schemeClr val="tx2">
              <a:alpha val="3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1" name="glass card">
            <a:extLst>
              <a:ext uri="{FF2B5EF4-FFF2-40B4-BE49-F238E27FC236}">
                <a16:creationId xmlns:a16="http://schemas.microsoft.com/office/drawing/2014/main" id="{BAC99002-32F5-F4C1-2519-F23274B0580C}"/>
              </a:ext>
            </a:extLst>
          </p:cNvPr>
          <p:cNvSpPr/>
          <p:nvPr userDrawn="1"/>
        </p:nvSpPr>
        <p:spPr>
          <a:xfrm>
            <a:off x="1365705" y="1005155"/>
            <a:ext cx="9243233" cy="4978750"/>
          </a:xfrm>
          <a:prstGeom prst="roundRect">
            <a:avLst>
              <a:gd name="adj" fmla="val 6806"/>
            </a:avLst>
          </a:prstGeom>
          <a:gradFill>
            <a:gsLst>
              <a:gs pos="100000">
                <a:schemeClr val="bg1">
                  <a:alpha val="3000"/>
                </a:schemeClr>
              </a:gs>
              <a:gs pos="47000">
                <a:schemeClr val="bg1">
                  <a:alpha val="17037"/>
                </a:schemeClr>
              </a:gs>
              <a:gs pos="6000">
                <a:schemeClr val="bg1">
                  <a:alpha val="13000"/>
                </a:schemeClr>
              </a:gs>
            </a:gsLst>
            <a:path path="circle">
              <a:fillToRect l="100000" t="100000"/>
            </a:path>
          </a:gradFill>
          <a:ln w="6350">
            <a:noFill/>
          </a:ln>
          <a:effectLst>
            <a:outerShdw blurRad="63500" dist="38100" dir="5400000" sx="1000" sy="1000" algn="t"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228088" y="2157984"/>
            <a:ext cx="7735824" cy="1069848"/>
          </a:xfrm>
        </p:spPr>
        <p:txBody>
          <a:bodyPr anchor="b">
            <a:no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228088" y="3685032"/>
            <a:ext cx="7735824" cy="1133856"/>
          </a:xfrm>
        </p:spPr>
        <p:txBody>
          <a:bodyPr>
            <a:noAutofit/>
          </a:bodyPr>
          <a:lstStyle>
            <a:lvl1pPr marL="0" indent="0" algn="ctr">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7" name="Freeform: Shape 26">
            <a:extLst>
              <a:ext uri="{FF2B5EF4-FFF2-40B4-BE49-F238E27FC236}">
                <a16:creationId xmlns:a16="http://schemas.microsoft.com/office/drawing/2014/main" id="{0DF239B3-DB66-3CD4-1BFE-4EBA82BC4A44}"/>
              </a:ext>
            </a:extLst>
          </p:cNvPr>
          <p:cNvSpPr/>
          <p:nvPr userDrawn="1"/>
        </p:nvSpPr>
        <p:spPr>
          <a:xfrm>
            <a:off x="0" y="5255333"/>
            <a:ext cx="2769194" cy="1602667"/>
          </a:xfrm>
          <a:custGeom>
            <a:avLst/>
            <a:gdLst>
              <a:gd name="connsiteX0" fmla="*/ 0 w 2769194"/>
              <a:gd name="connsiteY0" fmla="*/ 0 h 1602667"/>
              <a:gd name="connsiteX1" fmla="*/ 93250 w 2769194"/>
              <a:gd name="connsiteY1" fmla="*/ 101565 h 1602667"/>
              <a:gd name="connsiteX2" fmla="*/ 2646213 w 2769194"/>
              <a:gd name="connsiteY2" fmla="*/ 1567071 h 1602667"/>
              <a:gd name="connsiteX3" fmla="*/ 2769194 w 2769194"/>
              <a:gd name="connsiteY3" fmla="*/ 1602667 h 1602667"/>
              <a:gd name="connsiteX4" fmla="*/ 0 w 2769194"/>
              <a:gd name="connsiteY4" fmla="*/ 1602667 h 1602667"/>
              <a:gd name="connsiteX5" fmla="*/ 0 w 2769194"/>
              <a:gd name="connsiteY5" fmla="*/ 807120 h 160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9194" h="1602667">
                <a:moveTo>
                  <a:pt x="0" y="0"/>
                </a:moveTo>
                <a:lnTo>
                  <a:pt x="93250" y="101565"/>
                </a:lnTo>
                <a:cubicBezTo>
                  <a:pt x="702540" y="735306"/>
                  <a:pt x="1672588" y="1259605"/>
                  <a:pt x="2646213" y="1567071"/>
                </a:cubicBezTo>
                <a:lnTo>
                  <a:pt x="2769194" y="1602667"/>
                </a:lnTo>
                <a:lnTo>
                  <a:pt x="0" y="1602667"/>
                </a:lnTo>
                <a:lnTo>
                  <a:pt x="0" y="807120"/>
                </a:lnTo>
                <a:close/>
              </a:path>
            </a:pathLst>
          </a:custGeom>
          <a:gradFill flip="none" rotWithShape="1">
            <a:gsLst>
              <a:gs pos="60000">
                <a:schemeClr val="accent3">
                  <a:alpha val="45000"/>
                </a:schemeClr>
              </a:gs>
              <a:gs pos="99000">
                <a:schemeClr val="accent5">
                  <a:alpha val="66721"/>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cxnSp>
        <p:nvCxnSpPr>
          <p:cNvPr id="28" name="Straight Connector 27">
            <a:extLst>
              <a:ext uri="{FF2B5EF4-FFF2-40B4-BE49-F238E27FC236}">
                <a16:creationId xmlns:a16="http://schemas.microsoft.com/office/drawing/2014/main" id="{93303B57-FF55-B795-FAE7-5EF26BFCBEF3}"/>
              </a:ext>
            </a:extLst>
          </p:cNvPr>
          <p:cNvCxnSpPr>
            <a:cxnSpLocks/>
          </p:cNvCxnSpPr>
          <p:nvPr userDrawn="1"/>
        </p:nvCxnSpPr>
        <p:spPr>
          <a:xfrm rot="5400000">
            <a:off x="6115287" y="2597113"/>
            <a:ext cx="0" cy="16551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08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524000" y="2029968"/>
            <a:ext cx="9144000" cy="1069848"/>
          </a:xfrm>
        </p:spPr>
        <p:txBody>
          <a:bodyPr anchor="b">
            <a:no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560320" y="3803904"/>
            <a:ext cx="7068312" cy="75895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reeform 3">
            <a:extLst>
              <a:ext uri="{FF2B5EF4-FFF2-40B4-BE49-F238E27FC236}">
                <a16:creationId xmlns:a16="http://schemas.microsoft.com/office/drawing/2014/main" id="{F1F20C20-DE23-6FE7-74A0-517218ACED7A}"/>
              </a:ext>
            </a:extLst>
          </p:cNvPr>
          <p:cNvSpPr/>
          <p:nvPr userDrawn="1"/>
        </p:nvSpPr>
        <p:spPr>
          <a:xfrm rot="10800000">
            <a:off x="-1" y="5019503"/>
            <a:ext cx="9676770" cy="1838496"/>
          </a:xfrm>
          <a:custGeom>
            <a:avLst/>
            <a:gdLst>
              <a:gd name="connsiteX0" fmla="*/ 3062591 w 9676770"/>
              <a:gd name="connsiteY0" fmla="*/ 1838437 h 1838496"/>
              <a:gd name="connsiteX1" fmla="*/ 10485 w 9676770"/>
              <a:gd name="connsiteY1" fmla="*/ 104484 h 1838496"/>
              <a:gd name="connsiteX2" fmla="*/ 0 w 9676770"/>
              <a:gd name="connsiteY2" fmla="*/ 0 h 1838496"/>
              <a:gd name="connsiteX3" fmla="*/ 9676770 w 9676770"/>
              <a:gd name="connsiteY3" fmla="*/ 0 h 1838496"/>
              <a:gd name="connsiteX4" fmla="*/ 9676770 w 9676770"/>
              <a:gd name="connsiteY4" fmla="*/ 396354 h 1838496"/>
              <a:gd name="connsiteX5" fmla="*/ 9495267 w 9676770"/>
              <a:gd name="connsiteY5" fmla="*/ 334664 h 1838496"/>
              <a:gd name="connsiteX6" fmla="*/ 7835850 w 9676770"/>
              <a:gd name="connsiteY6" fmla="*/ 99619 h 1838496"/>
              <a:gd name="connsiteX7" fmla="*/ 3062591 w 9676770"/>
              <a:gd name="connsiteY7" fmla="*/ 1838437 h 183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76770" h="1838496">
                <a:moveTo>
                  <a:pt x="3062591" y="1838437"/>
                </a:moveTo>
                <a:cubicBezTo>
                  <a:pt x="1270312" y="1847662"/>
                  <a:pt x="141962" y="776331"/>
                  <a:pt x="10485" y="104484"/>
                </a:cubicBezTo>
                <a:lnTo>
                  <a:pt x="0" y="0"/>
                </a:lnTo>
                <a:lnTo>
                  <a:pt x="9676770" y="0"/>
                </a:lnTo>
                <a:lnTo>
                  <a:pt x="9676770" y="396354"/>
                </a:lnTo>
                <a:lnTo>
                  <a:pt x="9495267" y="334664"/>
                </a:lnTo>
                <a:cubicBezTo>
                  <a:pt x="9021588" y="187614"/>
                  <a:pt x="8472423" y="88973"/>
                  <a:pt x="7835850" y="99619"/>
                </a:cubicBezTo>
                <a:cubicBezTo>
                  <a:pt x="5798818" y="133686"/>
                  <a:pt x="4974355" y="1828598"/>
                  <a:pt x="3062591" y="1838437"/>
                </a:cubicBezTo>
                <a:close/>
              </a:path>
            </a:pathLst>
          </a:custGeom>
          <a:gradFill flip="none" rotWithShape="1">
            <a:gsLst>
              <a:gs pos="43000">
                <a:schemeClr val="accent3">
                  <a:lumMod val="25000"/>
                  <a:alpha val="50000"/>
                </a:schemeClr>
              </a:gs>
              <a:gs pos="73000">
                <a:schemeClr val="accent1">
                  <a:alpha val="29177"/>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4">
            <a:extLst>
              <a:ext uri="{FF2B5EF4-FFF2-40B4-BE49-F238E27FC236}">
                <a16:creationId xmlns:a16="http://schemas.microsoft.com/office/drawing/2014/main" id="{98E2EA35-4179-2438-E1D1-02EFA8830FF9}"/>
              </a:ext>
            </a:extLst>
          </p:cNvPr>
          <p:cNvSpPr/>
          <p:nvPr userDrawn="1"/>
        </p:nvSpPr>
        <p:spPr>
          <a:xfrm flipV="1">
            <a:off x="2763044" y="6076116"/>
            <a:ext cx="3946673" cy="781884"/>
          </a:xfrm>
          <a:custGeom>
            <a:avLst/>
            <a:gdLst>
              <a:gd name="connsiteX0" fmla="*/ 1910385 w 3946673"/>
              <a:gd name="connsiteY0" fmla="*/ 781847 h 781884"/>
              <a:gd name="connsiteX1" fmla="*/ 3855031 w 3946673"/>
              <a:gd name="connsiteY1" fmla="*/ 44786 h 781884"/>
              <a:gd name="connsiteX2" fmla="*/ 3946673 w 3946673"/>
              <a:gd name="connsiteY2" fmla="*/ 0 h 781884"/>
              <a:gd name="connsiteX3" fmla="*/ 0 w 3946673"/>
              <a:gd name="connsiteY3" fmla="*/ 0 h 781884"/>
              <a:gd name="connsiteX4" fmla="*/ 54644 w 3946673"/>
              <a:gd name="connsiteY4" fmla="*/ 67939 h 781884"/>
              <a:gd name="connsiteX5" fmla="*/ 1910385 w 3946673"/>
              <a:gd name="connsiteY5" fmla="*/ 781847 h 7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6673" h="781884">
                <a:moveTo>
                  <a:pt x="1910385" y="781847"/>
                </a:moveTo>
                <a:cubicBezTo>
                  <a:pt x="2719463" y="777993"/>
                  <a:pt x="3240943" y="361686"/>
                  <a:pt x="3855031" y="44786"/>
                </a:cubicBezTo>
                <a:lnTo>
                  <a:pt x="3946673" y="0"/>
                </a:lnTo>
                <a:lnTo>
                  <a:pt x="0" y="0"/>
                </a:lnTo>
                <a:lnTo>
                  <a:pt x="54644" y="67939"/>
                </a:lnTo>
                <a:cubicBezTo>
                  <a:pt x="372182" y="426203"/>
                  <a:pt x="1020399" y="786086"/>
                  <a:pt x="1910385" y="781847"/>
                </a:cubicBezTo>
                <a:close/>
              </a:path>
            </a:pathLst>
          </a:custGeom>
          <a:gradFill>
            <a:gsLst>
              <a:gs pos="66000">
                <a:schemeClr val="accent4">
                  <a:lumMod val="75000"/>
                  <a:alpha val="46295"/>
                </a:schemeClr>
              </a:gs>
              <a:gs pos="33000">
                <a:schemeClr val="accent3">
                  <a:lumMod val="25000"/>
                  <a:alpha val="27934"/>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5">
            <a:extLst>
              <a:ext uri="{FF2B5EF4-FFF2-40B4-BE49-F238E27FC236}">
                <a16:creationId xmlns:a16="http://schemas.microsoft.com/office/drawing/2014/main" id="{A7C0B16B-87E9-E92C-62F3-D1844BEE5B2D}"/>
              </a:ext>
            </a:extLst>
          </p:cNvPr>
          <p:cNvSpPr/>
          <p:nvPr userDrawn="1"/>
        </p:nvSpPr>
        <p:spPr>
          <a:xfrm rot="10800000">
            <a:off x="5393054" y="6015979"/>
            <a:ext cx="4758726" cy="842020"/>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43000"/>
                </a:schemeClr>
              </a:gs>
              <a:gs pos="100000">
                <a:schemeClr val="accent6">
                  <a:alpha val="53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6">
            <a:extLst>
              <a:ext uri="{FF2B5EF4-FFF2-40B4-BE49-F238E27FC236}">
                <a16:creationId xmlns:a16="http://schemas.microsoft.com/office/drawing/2014/main" id="{51F4118C-3B46-F20B-EF12-E16F7513844C}"/>
              </a:ext>
            </a:extLst>
          </p:cNvPr>
          <p:cNvSpPr/>
          <p:nvPr userDrawn="1"/>
        </p:nvSpPr>
        <p:spPr>
          <a:xfrm rot="10800000" flipH="1">
            <a:off x="-2688" y="5263861"/>
            <a:ext cx="12192000" cy="1599109"/>
          </a:xfrm>
          <a:custGeom>
            <a:avLst/>
            <a:gdLst>
              <a:gd name="connsiteX0" fmla="*/ 1373073 w 12192000"/>
              <a:gd name="connsiteY0" fmla="*/ 1599066 h 1599109"/>
              <a:gd name="connsiteX1" fmla="*/ 4901233 w 12192000"/>
              <a:gd name="connsiteY1" fmla="*/ 313816 h 1599109"/>
              <a:gd name="connsiteX2" fmla="*/ 7629483 w 12192000"/>
              <a:gd name="connsiteY2" fmla="*/ 1209099 h 1599109"/>
              <a:gd name="connsiteX3" fmla="*/ 7664573 w 12192000"/>
              <a:gd name="connsiteY3" fmla="*/ 1222798 h 1599109"/>
              <a:gd name="connsiteX4" fmla="*/ 7753536 w 12192000"/>
              <a:gd name="connsiteY4" fmla="*/ 1277391 h 1599109"/>
              <a:gd name="connsiteX5" fmla="*/ 9091947 w 12192000"/>
              <a:gd name="connsiteY5" fmla="*/ 1582567 h 1599109"/>
              <a:gd name="connsiteX6" fmla="*/ 12094171 w 12192000"/>
              <a:gd name="connsiteY6" fmla="*/ 359476 h 1599109"/>
              <a:gd name="connsiteX7" fmla="*/ 12192000 w 12192000"/>
              <a:gd name="connsiteY7" fmla="*/ 342643 h 1599109"/>
              <a:gd name="connsiteX8" fmla="*/ 12192000 w 12192000"/>
              <a:gd name="connsiteY8" fmla="*/ 0 h 1599109"/>
              <a:gd name="connsiteX9" fmla="*/ 0 w 12192000"/>
              <a:gd name="connsiteY9" fmla="*/ 0 h 1599109"/>
              <a:gd name="connsiteX10" fmla="*/ 0 w 12192000"/>
              <a:gd name="connsiteY10" fmla="*/ 1274406 h 1599109"/>
              <a:gd name="connsiteX11" fmla="*/ 34662 w 12192000"/>
              <a:gd name="connsiteY11" fmla="*/ 1293889 h 1599109"/>
              <a:gd name="connsiteX12" fmla="*/ 1373073 w 12192000"/>
              <a:gd name="connsiteY12" fmla="*/ 1599066 h 159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599109">
                <a:moveTo>
                  <a:pt x="1373073" y="1599066"/>
                </a:moveTo>
                <a:cubicBezTo>
                  <a:pt x="2786156" y="1591793"/>
                  <a:pt x="3395560" y="338997"/>
                  <a:pt x="4901233" y="313816"/>
                </a:cubicBezTo>
                <a:cubicBezTo>
                  <a:pt x="6312803" y="290208"/>
                  <a:pt x="7142906" y="993618"/>
                  <a:pt x="7629483" y="1209099"/>
                </a:cubicBezTo>
                <a:lnTo>
                  <a:pt x="7664573" y="1222798"/>
                </a:lnTo>
                <a:lnTo>
                  <a:pt x="7753536" y="1277391"/>
                </a:lnTo>
                <a:cubicBezTo>
                  <a:pt x="8110655" y="1460232"/>
                  <a:pt x="8562041" y="1585295"/>
                  <a:pt x="9091947" y="1582567"/>
                </a:cubicBezTo>
                <a:cubicBezTo>
                  <a:pt x="10328396" y="1576205"/>
                  <a:pt x="10949524" y="616237"/>
                  <a:pt x="12094171" y="359476"/>
                </a:cubicBezTo>
                <a:lnTo>
                  <a:pt x="12192000" y="342643"/>
                </a:lnTo>
                <a:lnTo>
                  <a:pt x="12192000" y="0"/>
                </a:lnTo>
                <a:lnTo>
                  <a:pt x="0" y="0"/>
                </a:lnTo>
                <a:lnTo>
                  <a:pt x="0" y="1274406"/>
                </a:lnTo>
                <a:lnTo>
                  <a:pt x="34662" y="1293889"/>
                </a:lnTo>
                <a:cubicBezTo>
                  <a:pt x="391780" y="1476730"/>
                  <a:pt x="843167" y="1601794"/>
                  <a:pt x="1373073" y="1599066"/>
                </a:cubicBezTo>
                <a:close/>
              </a:path>
            </a:pathLst>
          </a:custGeom>
          <a:gradFill flip="none" rotWithShape="1">
            <a:gsLst>
              <a:gs pos="0">
                <a:schemeClr val="accent6">
                  <a:alpha val="69328"/>
                </a:schemeClr>
              </a:gs>
              <a:gs pos="85000">
                <a:schemeClr val="accent5">
                  <a:lumMod val="50000"/>
                  <a:alpha val="42331"/>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3" name="Straight Connector 12">
            <a:extLst>
              <a:ext uri="{FF2B5EF4-FFF2-40B4-BE49-F238E27FC236}">
                <a16:creationId xmlns:a16="http://schemas.microsoft.com/office/drawing/2014/main" id="{CD0F8AA9-2207-2D4C-C2E0-FEF14E2D9ACF}"/>
              </a:ext>
            </a:extLst>
          </p:cNvPr>
          <p:cNvCxnSpPr>
            <a:cxnSpLocks/>
          </p:cNvCxnSpPr>
          <p:nvPr userDrawn="1"/>
        </p:nvCxnSpPr>
        <p:spPr>
          <a:xfrm rot="5400000">
            <a:off x="6095999" y="2597191"/>
            <a:ext cx="0" cy="16551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65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hart or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p:txBody>
          <a:bodyPr anchor="b">
            <a:noAutofit/>
          </a:bodyPr>
          <a:lstStyle>
            <a:lvl1pPr algn="ct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4A4F769D-48D3-2655-40A4-674F657B741D}"/>
              </a:ext>
            </a:extLst>
          </p:cNvPr>
          <p:cNvSpPr>
            <a:spLocks noGrp="1"/>
          </p:cNvSpPr>
          <p:nvPr>
            <p:ph type="sldNum" sz="quarter" idx="11"/>
          </p:nvPr>
        </p:nvSpPr>
        <p:spPr/>
        <p:txBody>
          <a:bodyPr>
            <a:noAutofit/>
          </a:bodyPr>
          <a:lstStyle/>
          <a:p>
            <a:fld id="{294A09A9-5501-47C1-A89A-A340965A2BE2}" type="slidenum">
              <a:rPr lang="en-US" smtClean="0"/>
              <a:pPr/>
              <a:t>‹#›</a:t>
            </a:fld>
            <a:endParaRPr lang="en-US" dirty="0"/>
          </a:p>
        </p:txBody>
      </p:sp>
      <p:sp>
        <p:nvSpPr>
          <p:cNvPr id="4" name="Footer Placeholder 3">
            <a:extLst>
              <a:ext uri="{FF2B5EF4-FFF2-40B4-BE49-F238E27FC236}">
                <a16:creationId xmlns:a16="http://schemas.microsoft.com/office/drawing/2014/main" id="{33FA0756-78EA-68DD-4650-F40EF5F2520E}"/>
              </a:ext>
            </a:extLst>
          </p:cNvPr>
          <p:cNvSpPr>
            <a:spLocks noGrp="1"/>
          </p:cNvSpPr>
          <p:nvPr>
            <p:ph type="ftr" sz="quarter" idx="10"/>
          </p:nvPr>
        </p:nvSpPr>
        <p:spPr/>
        <p:txBody>
          <a:bodyPr>
            <a:noAutofit/>
          </a:bodyPr>
          <a:lstStyle/>
          <a:p>
            <a:r>
              <a:rPr lang="en-US"/>
              <a:t>Crypto: investing &amp; trading</a:t>
            </a:r>
            <a:endParaRPr lang="en-US" dirty="0"/>
          </a:p>
        </p:txBody>
      </p:sp>
    </p:spTree>
    <p:extLst>
      <p:ext uri="{BB962C8B-B14F-4D97-AF65-F5344CB8AC3E}">
        <p14:creationId xmlns:p14="http://schemas.microsoft.com/office/powerpoint/2010/main" val="3066037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77AD3460-2264-3A46-993B-9F2AACED0504}"/>
              </a:ext>
            </a:extLst>
          </p:cNvPr>
          <p:cNvSpPr/>
          <p:nvPr userDrawn="1"/>
        </p:nvSpPr>
        <p:spPr>
          <a:xfrm rot="10800000">
            <a:off x="5393054" y="5650992"/>
            <a:ext cx="6821472" cy="1207007"/>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43000"/>
                </a:schemeClr>
              </a:gs>
              <a:gs pos="100000">
                <a:schemeClr val="accent6">
                  <a:alpha val="53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7">
            <a:extLst>
              <a:ext uri="{FF2B5EF4-FFF2-40B4-BE49-F238E27FC236}">
                <a16:creationId xmlns:a16="http://schemas.microsoft.com/office/drawing/2014/main" id="{BBBF3E9C-CCEA-98FA-7F69-55AF07558021}"/>
              </a:ext>
            </a:extLst>
          </p:cNvPr>
          <p:cNvSpPr/>
          <p:nvPr userDrawn="1"/>
        </p:nvSpPr>
        <p:spPr>
          <a:xfrm flipH="1">
            <a:off x="-2" y="0"/>
            <a:ext cx="11262111" cy="2139696"/>
          </a:xfrm>
          <a:custGeom>
            <a:avLst/>
            <a:gdLst>
              <a:gd name="connsiteX0" fmla="*/ 3062591 w 9676770"/>
              <a:gd name="connsiteY0" fmla="*/ 1838437 h 1838496"/>
              <a:gd name="connsiteX1" fmla="*/ 10485 w 9676770"/>
              <a:gd name="connsiteY1" fmla="*/ 104484 h 1838496"/>
              <a:gd name="connsiteX2" fmla="*/ 0 w 9676770"/>
              <a:gd name="connsiteY2" fmla="*/ 0 h 1838496"/>
              <a:gd name="connsiteX3" fmla="*/ 9676770 w 9676770"/>
              <a:gd name="connsiteY3" fmla="*/ 0 h 1838496"/>
              <a:gd name="connsiteX4" fmla="*/ 9676770 w 9676770"/>
              <a:gd name="connsiteY4" fmla="*/ 396354 h 1838496"/>
              <a:gd name="connsiteX5" fmla="*/ 9495267 w 9676770"/>
              <a:gd name="connsiteY5" fmla="*/ 334664 h 1838496"/>
              <a:gd name="connsiteX6" fmla="*/ 7835850 w 9676770"/>
              <a:gd name="connsiteY6" fmla="*/ 99619 h 1838496"/>
              <a:gd name="connsiteX7" fmla="*/ 3062591 w 9676770"/>
              <a:gd name="connsiteY7" fmla="*/ 1838437 h 183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76770" h="1838496">
                <a:moveTo>
                  <a:pt x="3062591" y="1838437"/>
                </a:moveTo>
                <a:cubicBezTo>
                  <a:pt x="1270312" y="1847662"/>
                  <a:pt x="141962" y="776331"/>
                  <a:pt x="10485" y="104484"/>
                </a:cubicBezTo>
                <a:lnTo>
                  <a:pt x="0" y="0"/>
                </a:lnTo>
                <a:lnTo>
                  <a:pt x="9676770" y="0"/>
                </a:lnTo>
                <a:lnTo>
                  <a:pt x="9676770" y="396354"/>
                </a:lnTo>
                <a:lnTo>
                  <a:pt x="9495267" y="334664"/>
                </a:lnTo>
                <a:cubicBezTo>
                  <a:pt x="9021588" y="187614"/>
                  <a:pt x="8472423" y="88973"/>
                  <a:pt x="7835850" y="99619"/>
                </a:cubicBezTo>
                <a:cubicBezTo>
                  <a:pt x="5798818" y="133686"/>
                  <a:pt x="4974355" y="1828598"/>
                  <a:pt x="3062591" y="1838437"/>
                </a:cubicBezTo>
                <a:close/>
              </a:path>
            </a:pathLst>
          </a:custGeom>
          <a:gradFill flip="none" rotWithShape="1">
            <a:gsLst>
              <a:gs pos="43000">
                <a:schemeClr val="accent3">
                  <a:lumMod val="25000"/>
                  <a:alpha val="50000"/>
                </a:schemeClr>
              </a:gs>
              <a:gs pos="73000">
                <a:schemeClr val="accent1">
                  <a:alpha val="11498"/>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9">
            <a:extLst>
              <a:ext uri="{FF2B5EF4-FFF2-40B4-BE49-F238E27FC236}">
                <a16:creationId xmlns:a16="http://schemas.microsoft.com/office/drawing/2014/main" id="{4F937A84-95EC-EB44-470A-C82AD8E99897}"/>
              </a:ext>
            </a:extLst>
          </p:cNvPr>
          <p:cNvSpPr/>
          <p:nvPr userDrawn="1"/>
        </p:nvSpPr>
        <p:spPr>
          <a:xfrm>
            <a:off x="-24334" y="0"/>
            <a:ext cx="12218982" cy="6860673"/>
          </a:xfrm>
          <a:custGeom>
            <a:avLst/>
            <a:gdLst>
              <a:gd name="connsiteX0" fmla="*/ 4456 w 12218982"/>
              <a:gd name="connsiteY0" fmla="*/ 0 h 6860673"/>
              <a:gd name="connsiteX1" fmla="*/ 3150735 w 12218982"/>
              <a:gd name="connsiteY1" fmla="*/ 0 h 6860673"/>
              <a:gd name="connsiteX2" fmla="*/ 3150734 w 12218982"/>
              <a:gd name="connsiteY2" fmla="*/ 1 h 6860673"/>
              <a:gd name="connsiteX3" fmla="*/ 3275209 w 12218982"/>
              <a:gd name="connsiteY3" fmla="*/ 1 h 6860673"/>
              <a:gd name="connsiteX4" fmla="*/ 3275209 w 12218982"/>
              <a:gd name="connsiteY4" fmla="*/ 0 h 6860673"/>
              <a:gd name="connsiteX5" fmla="*/ 12218982 w 12218982"/>
              <a:gd name="connsiteY5" fmla="*/ 0 h 6860673"/>
              <a:gd name="connsiteX6" fmla="*/ 12218982 w 12218982"/>
              <a:gd name="connsiteY6" fmla="*/ 1983013 h 6860673"/>
              <a:gd name="connsiteX7" fmla="*/ 12062259 w 12218982"/>
              <a:gd name="connsiteY7" fmla="*/ 2024385 h 6860673"/>
              <a:gd name="connsiteX8" fmla="*/ 10972986 w 12218982"/>
              <a:gd name="connsiteY8" fmla="*/ 2139627 h 6860673"/>
              <a:gd name="connsiteX9" fmla="*/ 5417726 w 12218982"/>
              <a:gd name="connsiteY9" fmla="*/ 115939 h 6860673"/>
              <a:gd name="connsiteX10" fmla="*/ 3916598 w 12218982"/>
              <a:gd name="connsiteY10" fmla="*/ 272807 h 6860673"/>
              <a:gd name="connsiteX11" fmla="*/ 3863345 w 12218982"/>
              <a:gd name="connsiteY11" fmla="*/ 286233 h 6860673"/>
              <a:gd name="connsiteX12" fmla="*/ 3729781 w 12218982"/>
              <a:gd name="connsiteY12" fmla="*/ 323286 h 6860673"/>
              <a:gd name="connsiteX13" fmla="*/ 1717096 w 12218982"/>
              <a:gd name="connsiteY13" fmla="*/ 1451719 h 6860673"/>
              <a:gd name="connsiteX14" fmla="*/ 708597 w 12218982"/>
              <a:gd name="connsiteY14" fmla="*/ 2695590 h 6860673"/>
              <a:gd name="connsiteX15" fmla="*/ 486880 w 12218982"/>
              <a:gd name="connsiteY15" fmla="*/ 3274865 h 6860673"/>
              <a:gd name="connsiteX16" fmla="*/ 365997 w 12218982"/>
              <a:gd name="connsiteY16" fmla="*/ 3984708 h 6860673"/>
              <a:gd name="connsiteX17" fmla="*/ 341340 w 12218982"/>
              <a:gd name="connsiteY17" fmla="*/ 4301231 h 6860673"/>
              <a:gd name="connsiteX18" fmla="*/ 341340 w 12218982"/>
              <a:gd name="connsiteY18" fmla="*/ 5007890 h 6860673"/>
              <a:gd name="connsiteX19" fmla="*/ 343276 w 12218982"/>
              <a:gd name="connsiteY19" fmla="*/ 5047516 h 6860673"/>
              <a:gd name="connsiteX20" fmla="*/ 814636 w 12218982"/>
              <a:gd name="connsiteY20" fmla="*/ 6666819 h 6860673"/>
              <a:gd name="connsiteX21" fmla="*/ 915601 w 12218982"/>
              <a:gd name="connsiteY21" fmla="*/ 6858000 h 6860673"/>
              <a:gd name="connsiteX22" fmla="*/ 341340 w 12218982"/>
              <a:gd name="connsiteY22" fmla="*/ 6858000 h 6860673"/>
              <a:gd name="connsiteX23" fmla="*/ 341340 w 12218982"/>
              <a:gd name="connsiteY23" fmla="*/ 6860673 h 6860673"/>
              <a:gd name="connsiteX24" fmla="*/ 4456 w 12218982"/>
              <a:gd name="connsiteY24" fmla="*/ 6860673 h 6860673"/>
              <a:gd name="connsiteX25" fmla="*/ 4456 w 12218982"/>
              <a:gd name="connsiteY25" fmla="*/ 2794000 h 6860673"/>
              <a:gd name="connsiteX26" fmla="*/ 0 w 12218982"/>
              <a:gd name="connsiteY26" fmla="*/ 2794000 h 6860673"/>
              <a:gd name="connsiteX27" fmla="*/ 0 w 12218982"/>
              <a:gd name="connsiteY27" fmla="*/ 2022550 h 6860673"/>
              <a:gd name="connsiteX28" fmla="*/ 4456 w 12218982"/>
              <a:gd name="connsiteY28" fmla="*/ 2022550 h 6860673"/>
              <a:gd name="connsiteX29" fmla="*/ 4456 w 12218982"/>
              <a:gd name="connsiteY29" fmla="*/ 1646989 h 6860673"/>
              <a:gd name="connsiteX30" fmla="*/ 4456 w 12218982"/>
              <a:gd name="connsiteY30" fmla="*/ 0 h 68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18982" h="6860673">
                <a:moveTo>
                  <a:pt x="4456" y="0"/>
                </a:moveTo>
                <a:lnTo>
                  <a:pt x="3150735" y="0"/>
                </a:lnTo>
                <a:lnTo>
                  <a:pt x="3150734" y="1"/>
                </a:lnTo>
                <a:lnTo>
                  <a:pt x="3275209" y="1"/>
                </a:lnTo>
                <a:lnTo>
                  <a:pt x="3275209" y="0"/>
                </a:lnTo>
                <a:lnTo>
                  <a:pt x="12218982" y="0"/>
                </a:lnTo>
                <a:lnTo>
                  <a:pt x="12218982" y="1983013"/>
                </a:lnTo>
                <a:lnTo>
                  <a:pt x="12062259" y="2024385"/>
                </a:lnTo>
                <a:cubicBezTo>
                  <a:pt x="11728036" y="2099441"/>
                  <a:pt x="11364094" y="2141640"/>
                  <a:pt x="10972986" y="2139627"/>
                </a:cubicBezTo>
                <a:cubicBezTo>
                  <a:pt x="8748018" y="2128176"/>
                  <a:pt x="7788484" y="155587"/>
                  <a:pt x="5417726" y="115939"/>
                </a:cubicBezTo>
                <a:cubicBezTo>
                  <a:pt x="4862080" y="106647"/>
                  <a:pt x="4363654" y="168899"/>
                  <a:pt x="3916598" y="272807"/>
                </a:cubicBezTo>
                <a:lnTo>
                  <a:pt x="3863345" y="286233"/>
                </a:lnTo>
                <a:lnTo>
                  <a:pt x="3729781" y="323286"/>
                </a:lnTo>
                <a:cubicBezTo>
                  <a:pt x="3036967" y="532141"/>
                  <a:pt x="2352843" y="836886"/>
                  <a:pt x="1717096" y="1451719"/>
                </a:cubicBezTo>
                <a:cubicBezTo>
                  <a:pt x="1293264" y="1861607"/>
                  <a:pt x="966036" y="2282242"/>
                  <a:pt x="708597" y="2695590"/>
                </a:cubicBezTo>
                <a:cubicBezTo>
                  <a:pt x="593502" y="2938109"/>
                  <a:pt x="544310" y="3015870"/>
                  <a:pt x="486880" y="3274865"/>
                </a:cubicBezTo>
                <a:cubicBezTo>
                  <a:pt x="434927" y="3498394"/>
                  <a:pt x="385149" y="3635910"/>
                  <a:pt x="365997" y="3984708"/>
                </a:cubicBezTo>
                <a:lnTo>
                  <a:pt x="341340" y="4301231"/>
                </a:lnTo>
                <a:lnTo>
                  <a:pt x="341340" y="5007890"/>
                </a:lnTo>
                <a:cubicBezTo>
                  <a:pt x="341985" y="5021099"/>
                  <a:pt x="342631" y="5034307"/>
                  <a:pt x="343276" y="5047516"/>
                </a:cubicBezTo>
                <a:cubicBezTo>
                  <a:pt x="393784" y="5666740"/>
                  <a:pt x="577442" y="6188267"/>
                  <a:pt x="814636" y="6666819"/>
                </a:cubicBezTo>
                <a:lnTo>
                  <a:pt x="915601" y="6858000"/>
                </a:lnTo>
                <a:lnTo>
                  <a:pt x="341340" y="6858000"/>
                </a:lnTo>
                <a:lnTo>
                  <a:pt x="341340" y="6860673"/>
                </a:lnTo>
                <a:lnTo>
                  <a:pt x="4456" y="6860673"/>
                </a:lnTo>
                <a:lnTo>
                  <a:pt x="4456" y="2794000"/>
                </a:lnTo>
                <a:lnTo>
                  <a:pt x="0" y="2794000"/>
                </a:lnTo>
                <a:lnTo>
                  <a:pt x="0" y="2022550"/>
                </a:lnTo>
                <a:lnTo>
                  <a:pt x="4456" y="2022550"/>
                </a:lnTo>
                <a:lnTo>
                  <a:pt x="4456" y="1646989"/>
                </a:lnTo>
                <a:lnTo>
                  <a:pt x="4456" y="0"/>
                </a:lnTo>
                <a:close/>
              </a:path>
            </a:pathLst>
          </a:custGeom>
          <a:gradFill>
            <a:gsLst>
              <a:gs pos="0">
                <a:schemeClr val="accent3">
                  <a:lumMod val="25000"/>
                  <a:alpha val="60164"/>
                </a:schemeClr>
              </a:gs>
              <a:gs pos="77000">
                <a:schemeClr val="accent3">
                  <a:lumMod val="25000"/>
                  <a:alpha val="29492"/>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10">
            <a:extLst>
              <a:ext uri="{FF2B5EF4-FFF2-40B4-BE49-F238E27FC236}">
                <a16:creationId xmlns:a16="http://schemas.microsoft.com/office/drawing/2014/main" id="{A9BF091C-5F88-B50F-03BB-284950253993}"/>
              </a:ext>
            </a:extLst>
          </p:cNvPr>
          <p:cNvSpPr/>
          <p:nvPr userDrawn="1"/>
        </p:nvSpPr>
        <p:spPr>
          <a:xfrm flipV="1">
            <a:off x="204060" y="5377862"/>
            <a:ext cx="7471211" cy="1480138"/>
          </a:xfrm>
          <a:custGeom>
            <a:avLst/>
            <a:gdLst>
              <a:gd name="connsiteX0" fmla="*/ 1910385 w 3946673"/>
              <a:gd name="connsiteY0" fmla="*/ 781847 h 781884"/>
              <a:gd name="connsiteX1" fmla="*/ 3855031 w 3946673"/>
              <a:gd name="connsiteY1" fmla="*/ 44786 h 781884"/>
              <a:gd name="connsiteX2" fmla="*/ 3946673 w 3946673"/>
              <a:gd name="connsiteY2" fmla="*/ 0 h 781884"/>
              <a:gd name="connsiteX3" fmla="*/ 0 w 3946673"/>
              <a:gd name="connsiteY3" fmla="*/ 0 h 781884"/>
              <a:gd name="connsiteX4" fmla="*/ 54644 w 3946673"/>
              <a:gd name="connsiteY4" fmla="*/ 67939 h 781884"/>
              <a:gd name="connsiteX5" fmla="*/ 1910385 w 3946673"/>
              <a:gd name="connsiteY5" fmla="*/ 781847 h 7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6673" h="781884">
                <a:moveTo>
                  <a:pt x="1910385" y="781847"/>
                </a:moveTo>
                <a:cubicBezTo>
                  <a:pt x="2719463" y="777993"/>
                  <a:pt x="3240943" y="361686"/>
                  <a:pt x="3855031" y="44786"/>
                </a:cubicBezTo>
                <a:lnTo>
                  <a:pt x="3946673" y="0"/>
                </a:lnTo>
                <a:lnTo>
                  <a:pt x="0" y="0"/>
                </a:lnTo>
                <a:lnTo>
                  <a:pt x="54644" y="67939"/>
                </a:lnTo>
                <a:cubicBezTo>
                  <a:pt x="372182" y="426203"/>
                  <a:pt x="1020399" y="786086"/>
                  <a:pt x="1910385" y="781847"/>
                </a:cubicBezTo>
                <a:close/>
              </a:path>
            </a:pathLst>
          </a:custGeom>
          <a:gradFill>
            <a:gsLst>
              <a:gs pos="66000">
                <a:schemeClr val="tx2">
                  <a:alpha val="8123"/>
                </a:schemeClr>
              </a:gs>
              <a:gs pos="33000">
                <a:schemeClr val="accent6">
                  <a:alpha val="13919"/>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16">
            <a:extLst>
              <a:ext uri="{FF2B5EF4-FFF2-40B4-BE49-F238E27FC236}">
                <a16:creationId xmlns:a16="http://schemas.microsoft.com/office/drawing/2014/main" id="{3FF8B459-35F5-072D-56FA-415EEABE6DC2}"/>
              </a:ext>
            </a:extLst>
          </p:cNvPr>
          <p:cNvSpPr/>
          <p:nvPr userDrawn="1"/>
        </p:nvSpPr>
        <p:spPr>
          <a:xfrm rot="10800000">
            <a:off x="-30287" y="4822578"/>
            <a:ext cx="12230888" cy="2040391"/>
          </a:xfrm>
          <a:custGeom>
            <a:avLst/>
            <a:gdLst>
              <a:gd name="connsiteX0" fmla="*/ 1751979 w 12230888"/>
              <a:gd name="connsiteY0" fmla="*/ 2040336 h 2040391"/>
              <a:gd name="connsiteX1" fmla="*/ 44227 w 12230888"/>
              <a:gd name="connsiteY1" fmla="*/ 1650944 h 2040391"/>
              <a:gd name="connsiteX2" fmla="*/ 0 w 12230888"/>
              <a:gd name="connsiteY2" fmla="*/ 1626084 h 2040391"/>
              <a:gd name="connsiteX3" fmla="*/ 0 w 12230888"/>
              <a:gd name="connsiteY3" fmla="*/ 0 h 2040391"/>
              <a:gd name="connsiteX4" fmla="*/ 12230888 w 12230888"/>
              <a:gd name="connsiteY4" fmla="*/ 0 h 2040391"/>
              <a:gd name="connsiteX5" fmla="*/ 12230888 w 12230888"/>
              <a:gd name="connsiteY5" fmla="*/ 1945571 h 2040391"/>
              <a:gd name="connsiteX6" fmla="*/ 12158569 w 12230888"/>
              <a:gd name="connsiteY6" fmla="*/ 1963333 h 2040391"/>
              <a:gd name="connsiteX7" fmla="*/ 11600914 w 12230888"/>
              <a:gd name="connsiteY7" fmla="*/ 2019284 h 2040391"/>
              <a:gd name="connsiteX8" fmla="*/ 9893162 w 12230888"/>
              <a:gd name="connsiteY8" fmla="*/ 1629893 h 2040391"/>
              <a:gd name="connsiteX9" fmla="*/ 9779649 w 12230888"/>
              <a:gd name="connsiteY9" fmla="*/ 1560235 h 2040391"/>
              <a:gd name="connsiteX10" fmla="*/ 9734876 w 12230888"/>
              <a:gd name="connsiteY10" fmla="*/ 1542756 h 2040391"/>
              <a:gd name="connsiteX11" fmla="*/ 6253752 w 12230888"/>
              <a:gd name="connsiteY11" fmla="*/ 400415 h 2040391"/>
              <a:gd name="connsiteX12" fmla="*/ 1751979 w 12230888"/>
              <a:gd name="connsiteY12" fmla="*/ 2040336 h 204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30888" h="2040391">
                <a:moveTo>
                  <a:pt x="1751979" y="2040336"/>
                </a:moveTo>
                <a:cubicBezTo>
                  <a:pt x="1075843" y="2043817"/>
                  <a:pt x="499894" y="1884241"/>
                  <a:pt x="44227" y="1650944"/>
                </a:cubicBezTo>
                <a:lnTo>
                  <a:pt x="0" y="1626084"/>
                </a:lnTo>
                <a:lnTo>
                  <a:pt x="0" y="0"/>
                </a:lnTo>
                <a:lnTo>
                  <a:pt x="12230888" y="0"/>
                </a:lnTo>
                <a:lnTo>
                  <a:pt x="12230888" y="1945571"/>
                </a:lnTo>
                <a:lnTo>
                  <a:pt x="12158569" y="1963333"/>
                </a:lnTo>
                <a:cubicBezTo>
                  <a:pt x="11983060" y="1998243"/>
                  <a:pt x="11798121" y="2018269"/>
                  <a:pt x="11600914" y="2019284"/>
                </a:cubicBezTo>
                <a:cubicBezTo>
                  <a:pt x="10924778" y="2022765"/>
                  <a:pt x="10348830" y="1863190"/>
                  <a:pt x="9893162" y="1629893"/>
                </a:cubicBezTo>
                <a:lnTo>
                  <a:pt x="9779649" y="1560235"/>
                </a:lnTo>
                <a:lnTo>
                  <a:pt x="9734876" y="1542756"/>
                </a:lnTo>
                <a:cubicBezTo>
                  <a:pt x="9114026" y="1267812"/>
                  <a:pt x="8054852" y="370292"/>
                  <a:pt x="6253752" y="400415"/>
                </a:cubicBezTo>
                <a:cubicBezTo>
                  <a:pt x="4332581" y="432545"/>
                  <a:pt x="3555009" y="2031056"/>
                  <a:pt x="1751979" y="2040336"/>
                </a:cubicBezTo>
                <a:close/>
              </a:path>
            </a:pathLst>
          </a:custGeom>
          <a:gradFill flip="none" rotWithShape="1">
            <a:gsLst>
              <a:gs pos="0">
                <a:schemeClr val="accent6">
                  <a:alpha val="23907"/>
                </a:schemeClr>
              </a:gs>
              <a:gs pos="85000">
                <a:schemeClr val="accent5">
                  <a:lumMod val="50000"/>
                  <a:alpha val="42331"/>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17">
            <a:extLst>
              <a:ext uri="{FF2B5EF4-FFF2-40B4-BE49-F238E27FC236}">
                <a16:creationId xmlns:a16="http://schemas.microsoft.com/office/drawing/2014/main" id="{73867BC1-390E-647F-B33F-8622748E6530}"/>
              </a:ext>
            </a:extLst>
          </p:cNvPr>
          <p:cNvSpPr/>
          <p:nvPr userDrawn="1"/>
        </p:nvSpPr>
        <p:spPr>
          <a:xfrm>
            <a:off x="0" y="0"/>
            <a:ext cx="12192000" cy="2035422"/>
          </a:xfrm>
          <a:custGeom>
            <a:avLst/>
            <a:gdLst>
              <a:gd name="connsiteX0" fmla="*/ 0 w 12192000"/>
              <a:gd name="connsiteY0" fmla="*/ 0 h 2035422"/>
              <a:gd name="connsiteX1" fmla="*/ 12192000 w 12192000"/>
              <a:gd name="connsiteY1" fmla="*/ 0 h 2035422"/>
              <a:gd name="connsiteX2" fmla="*/ 12192000 w 12192000"/>
              <a:gd name="connsiteY2" fmla="*/ 1759689 h 2035422"/>
              <a:gd name="connsiteX3" fmla="*/ 12103306 w 12192000"/>
              <a:gd name="connsiteY3" fmla="*/ 1729773 h 2035422"/>
              <a:gd name="connsiteX4" fmla="*/ 11659615 w 12192000"/>
              <a:gd name="connsiteY4" fmla="*/ 1535038 h 2035422"/>
              <a:gd name="connsiteX5" fmla="*/ 11521247 w 12192000"/>
              <a:gd name="connsiteY5" fmla="*/ 1450127 h 2035422"/>
              <a:gd name="connsiteX6" fmla="*/ 11466670 w 12192000"/>
              <a:gd name="connsiteY6" fmla="*/ 1428821 h 2035422"/>
              <a:gd name="connsiteX7" fmla="*/ 7223297 w 12192000"/>
              <a:gd name="connsiteY7" fmla="*/ 36346 h 2035422"/>
              <a:gd name="connsiteX8" fmla="*/ 1735787 w 12192000"/>
              <a:gd name="connsiteY8" fmla="*/ 2035354 h 2035422"/>
              <a:gd name="connsiteX9" fmla="*/ 97785 w 12192000"/>
              <a:gd name="connsiteY9" fmla="*/ 1755433 h 2035422"/>
              <a:gd name="connsiteX10" fmla="*/ 0 w 12192000"/>
              <a:gd name="connsiteY10" fmla="*/ 1715854 h 2035422"/>
              <a:gd name="connsiteX11" fmla="*/ 0 w 12192000"/>
              <a:gd name="connsiteY11" fmla="*/ 0 h 203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2035422">
                <a:moveTo>
                  <a:pt x="0" y="0"/>
                </a:moveTo>
                <a:lnTo>
                  <a:pt x="12192000" y="0"/>
                </a:lnTo>
                <a:lnTo>
                  <a:pt x="12192000" y="1759689"/>
                </a:lnTo>
                <a:lnTo>
                  <a:pt x="12103306" y="1729773"/>
                </a:lnTo>
                <a:cubicBezTo>
                  <a:pt x="11946501" y="1671612"/>
                  <a:pt x="11798476" y="1606133"/>
                  <a:pt x="11659615" y="1535038"/>
                </a:cubicBezTo>
                <a:lnTo>
                  <a:pt x="11521247" y="1450127"/>
                </a:lnTo>
                <a:lnTo>
                  <a:pt x="11466670" y="1428821"/>
                </a:lnTo>
                <a:cubicBezTo>
                  <a:pt x="10709874" y="1093673"/>
                  <a:pt x="9418777" y="-373"/>
                  <a:pt x="7223297" y="36346"/>
                </a:cubicBezTo>
                <a:cubicBezTo>
                  <a:pt x="4881454" y="75511"/>
                  <a:pt x="3933620" y="2024042"/>
                  <a:pt x="1735787" y="2035354"/>
                </a:cubicBezTo>
                <a:cubicBezTo>
                  <a:pt x="1117647" y="2038536"/>
                  <a:pt x="568201" y="1929916"/>
                  <a:pt x="97785" y="1755433"/>
                </a:cubicBezTo>
                <a:lnTo>
                  <a:pt x="0" y="1715854"/>
                </a:lnTo>
                <a:lnTo>
                  <a:pt x="0" y="0"/>
                </a:lnTo>
                <a:close/>
              </a:path>
            </a:pathLst>
          </a:custGeom>
          <a:gradFill flip="none" rotWithShape="1">
            <a:gsLst>
              <a:gs pos="0">
                <a:schemeClr val="accent3">
                  <a:lumMod val="25000"/>
                </a:schemeClr>
              </a:gs>
              <a:gs pos="99000">
                <a:schemeClr val="accent3">
                  <a:lumMod val="25000"/>
                </a:schemeClr>
              </a:gs>
              <a:gs pos="31000">
                <a:schemeClr val="accent6">
                  <a:alpha val="69328"/>
                </a:schemeClr>
              </a:gs>
              <a:gs pos="73000">
                <a:schemeClr val="accent5">
                  <a:lumMod val="50000"/>
                  <a:alpha val="42331"/>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18">
            <a:extLst>
              <a:ext uri="{FF2B5EF4-FFF2-40B4-BE49-F238E27FC236}">
                <a16:creationId xmlns:a16="http://schemas.microsoft.com/office/drawing/2014/main" id="{FA6C5756-59FF-66C3-2611-3D7AB2049ABE}"/>
              </a:ext>
            </a:extLst>
          </p:cNvPr>
          <p:cNvSpPr/>
          <p:nvPr userDrawn="1"/>
        </p:nvSpPr>
        <p:spPr>
          <a:xfrm flipH="1">
            <a:off x="-2" y="0"/>
            <a:ext cx="11262111" cy="2139696"/>
          </a:xfrm>
          <a:custGeom>
            <a:avLst/>
            <a:gdLst>
              <a:gd name="connsiteX0" fmla="*/ 3062591 w 9676770"/>
              <a:gd name="connsiteY0" fmla="*/ 1838437 h 1838496"/>
              <a:gd name="connsiteX1" fmla="*/ 10485 w 9676770"/>
              <a:gd name="connsiteY1" fmla="*/ 104484 h 1838496"/>
              <a:gd name="connsiteX2" fmla="*/ 0 w 9676770"/>
              <a:gd name="connsiteY2" fmla="*/ 0 h 1838496"/>
              <a:gd name="connsiteX3" fmla="*/ 9676770 w 9676770"/>
              <a:gd name="connsiteY3" fmla="*/ 0 h 1838496"/>
              <a:gd name="connsiteX4" fmla="*/ 9676770 w 9676770"/>
              <a:gd name="connsiteY4" fmla="*/ 396354 h 1838496"/>
              <a:gd name="connsiteX5" fmla="*/ 9495267 w 9676770"/>
              <a:gd name="connsiteY5" fmla="*/ 334664 h 1838496"/>
              <a:gd name="connsiteX6" fmla="*/ 7835850 w 9676770"/>
              <a:gd name="connsiteY6" fmla="*/ 99619 h 1838496"/>
              <a:gd name="connsiteX7" fmla="*/ 3062591 w 9676770"/>
              <a:gd name="connsiteY7" fmla="*/ 1838437 h 183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76770" h="1838496">
                <a:moveTo>
                  <a:pt x="3062591" y="1838437"/>
                </a:moveTo>
                <a:cubicBezTo>
                  <a:pt x="1270312" y="1847662"/>
                  <a:pt x="141962" y="776331"/>
                  <a:pt x="10485" y="104484"/>
                </a:cubicBezTo>
                <a:lnTo>
                  <a:pt x="0" y="0"/>
                </a:lnTo>
                <a:lnTo>
                  <a:pt x="9676770" y="0"/>
                </a:lnTo>
                <a:lnTo>
                  <a:pt x="9676770" y="396354"/>
                </a:lnTo>
                <a:lnTo>
                  <a:pt x="9495267" y="334664"/>
                </a:lnTo>
                <a:cubicBezTo>
                  <a:pt x="9021588" y="187614"/>
                  <a:pt x="8472423" y="88973"/>
                  <a:pt x="7835850" y="99619"/>
                </a:cubicBezTo>
                <a:cubicBezTo>
                  <a:pt x="5798818" y="133686"/>
                  <a:pt x="4974355" y="1828598"/>
                  <a:pt x="3062591" y="1838437"/>
                </a:cubicBezTo>
                <a:close/>
              </a:path>
            </a:pathLst>
          </a:custGeom>
          <a:gradFill flip="none" rotWithShape="1">
            <a:gsLst>
              <a:gs pos="43000">
                <a:schemeClr val="accent3">
                  <a:lumMod val="25000"/>
                  <a:alpha val="50000"/>
                </a:schemeClr>
              </a:gs>
              <a:gs pos="73000">
                <a:schemeClr val="accent1">
                  <a:alpha val="11498"/>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19">
            <a:extLst>
              <a:ext uri="{FF2B5EF4-FFF2-40B4-BE49-F238E27FC236}">
                <a16:creationId xmlns:a16="http://schemas.microsoft.com/office/drawing/2014/main" id="{EF6D3160-DA6D-8CDA-3A13-8A43EC05449D}"/>
              </a:ext>
            </a:extLst>
          </p:cNvPr>
          <p:cNvSpPr/>
          <p:nvPr userDrawn="1"/>
        </p:nvSpPr>
        <p:spPr>
          <a:xfrm>
            <a:off x="0" y="7399"/>
            <a:ext cx="4758726" cy="842020"/>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43000"/>
                </a:schemeClr>
              </a:gs>
              <a:gs pos="100000">
                <a:schemeClr val="accent6">
                  <a:alpha val="53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286000" y="2752344"/>
            <a:ext cx="7763256" cy="1600200"/>
          </a:xfrm>
        </p:spPr>
        <p:txBody>
          <a:bodyPr anchor="t">
            <a:noAutofit/>
          </a:bodyPr>
          <a:lstStyle>
            <a:lvl1pPr algn="ctr">
              <a:lnSpc>
                <a:spcPct val="100000"/>
              </a:lnSpc>
              <a:defRPr sz="4000"/>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7132320" y="4233672"/>
            <a:ext cx="2843784" cy="448056"/>
          </a:xfrm>
        </p:spPr>
        <p:txBody>
          <a:bodyPr>
            <a:no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6986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 Column">
    <p:spTree>
      <p:nvGrpSpPr>
        <p:cNvPr id="1" name=""/>
        <p:cNvGrpSpPr/>
        <p:nvPr/>
      </p:nvGrpSpPr>
      <p:grpSpPr>
        <a:xfrm>
          <a:off x="0" y="0"/>
          <a:ext cx="0" cy="0"/>
          <a:chOff x="0" y="0"/>
          <a:chExt cx="0" cy="0"/>
        </a:xfrm>
      </p:grpSpPr>
      <p:sp>
        <p:nvSpPr>
          <p:cNvPr id="51" name="Text Placeholder 50">
            <a:extLst>
              <a:ext uri="{FF2B5EF4-FFF2-40B4-BE49-F238E27FC236}">
                <a16:creationId xmlns:a16="http://schemas.microsoft.com/office/drawing/2014/main" id="{100A0D9B-ADC5-C41B-130F-1EA1EDE9F2E2}"/>
              </a:ext>
            </a:extLst>
          </p:cNvPr>
          <p:cNvSpPr>
            <a:spLocks noGrp="1"/>
          </p:cNvSpPr>
          <p:nvPr>
            <p:ph type="body" sz="quarter" idx="21"/>
          </p:nvPr>
        </p:nvSpPr>
        <p:spPr>
          <a:xfrm>
            <a:off x="9372600" y="3236976"/>
            <a:ext cx="2093976" cy="1856232"/>
          </a:xfrm>
          <a:custGeom>
            <a:avLst/>
            <a:gdLst>
              <a:gd name="connsiteX0" fmla="*/ 0 w 2093976"/>
              <a:gd name="connsiteY0" fmla="*/ 0 h 1856232"/>
              <a:gd name="connsiteX1" fmla="*/ 2093976 w 2093976"/>
              <a:gd name="connsiteY1" fmla="*/ 0 h 1856232"/>
              <a:gd name="connsiteX2" fmla="*/ 2093976 w 2093976"/>
              <a:gd name="connsiteY2" fmla="*/ 1695761 h 1856232"/>
              <a:gd name="connsiteX3" fmla="*/ 1933505 w 2093976"/>
              <a:gd name="connsiteY3" fmla="*/ 1856232 h 1856232"/>
              <a:gd name="connsiteX4" fmla="*/ 0 w 2093976"/>
              <a:gd name="connsiteY4" fmla="*/ 1856232 h 185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76" h="1856232">
                <a:moveTo>
                  <a:pt x="0" y="0"/>
                </a:moveTo>
                <a:lnTo>
                  <a:pt x="2093976" y="0"/>
                </a:lnTo>
                <a:lnTo>
                  <a:pt x="2093976" y="1695761"/>
                </a:lnTo>
                <a:cubicBezTo>
                  <a:pt x="2093976" y="1784387"/>
                  <a:pt x="2022131" y="1856232"/>
                  <a:pt x="1933505" y="1856232"/>
                </a:cubicBezTo>
                <a:lnTo>
                  <a:pt x="0" y="1856232"/>
                </a:lnTo>
                <a:close/>
              </a:path>
            </a:pathLst>
          </a:custGeom>
          <a:ln w="12700">
            <a:solidFill>
              <a:schemeClr val="bg1"/>
            </a:solidFill>
          </a:ln>
        </p:spPr>
        <p:txBody>
          <a:bodyPr wrap="square" lIns="256032" tIns="201168" rIns="274320" anchor="t">
            <a:noAutofit/>
          </a:bodyPr>
          <a:lstStyle>
            <a:lvl1pPr marL="0" indent="0" algn="l">
              <a:lnSpc>
                <a:spcPct val="100000"/>
              </a:lnSpc>
              <a:spcBef>
                <a:spcPts val="0"/>
              </a:spcBef>
              <a:buNone/>
              <a:defRPr sz="1400" spc="0" baseline="0"/>
            </a:lvl1pPr>
          </a:lstStyle>
          <a:p>
            <a:pPr lvl="0"/>
            <a:r>
              <a:rPr lang="en-US" dirty="0"/>
              <a:t>Click to edit Master text styles</a:t>
            </a:r>
          </a:p>
        </p:txBody>
      </p:sp>
      <p:sp>
        <p:nvSpPr>
          <p:cNvPr id="2" name="Title 1">
            <a:extLst>
              <a:ext uri="{FF2B5EF4-FFF2-40B4-BE49-F238E27FC236}">
                <a16:creationId xmlns:a16="http://schemas.microsoft.com/office/drawing/2014/main" id="{2653694F-11E9-3CF0-DCDE-FC7C6FAF569D}"/>
              </a:ext>
            </a:extLst>
          </p:cNvPr>
          <p:cNvSpPr>
            <a:spLocks noGrp="1"/>
          </p:cNvSpPr>
          <p:nvPr>
            <p:ph type="title"/>
          </p:nvPr>
        </p:nvSpPr>
        <p:spPr>
          <a:xfrm>
            <a:off x="1655064" y="832104"/>
            <a:ext cx="8878824" cy="1069848"/>
          </a:xfrm>
        </p:spPr>
        <p:txBody>
          <a:bodyPr anchor="b"/>
          <a:lstStyle>
            <a:lvl1pPr algn="ctr">
              <a:defRPr/>
            </a:lvl1pPr>
          </a:lstStyle>
          <a:p>
            <a:r>
              <a:rPr lang="en-US"/>
              <a:t>Click to edit Master title style</a:t>
            </a:r>
          </a:p>
        </p:txBody>
      </p:sp>
      <p:sp>
        <p:nvSpPr>
          <p:cNvPr id="57" name="Text Placeholder 56">
            <a:extLst>
              <a:ext uri="{FF2B5EF4-FFF2-40B4-BE49-F238E27FC236}">
                <a16:creationId xmlns:a16="http://schemas.microsoft.com/office/drawing/2014/main" id="{9AF8AEFF-3F3B-8AFC-621B-F653E2F1B744}"/>
              </a:ext>
            </a:extLst>
          </p:cNvPr>
          <p:cNvSpPr>
            <a:spLocks noGrp="1"/>
          </p:cNvSpPr>
          <p:nvPr>
            <p:ph type="body" sz="quarter" idx="12"/>
          </p:nvPr>
        </p:nvSpPr>
        <p:spPr>
          <a:xfrm>
            <a:off x="727339" y="2478024"/>
            <a:ext cx="2098157" cy="702770"/>
          </a:xfrm>
          <a:custGeom>
            <a:avLst/>
            <a:gdLst>
              <a:gd name="connsiteX0" fmla="*/ 169182 w 2098157"/>
              <a:gd name="connsiteY0" fmla="*/ 0 h 702770"/>
              <a:gd name="connsiteX1" fmla="*/ 2098157 w 2098157"/>
              <a:gd name="connsiteY1" fmla="*/ 0 h 702770"/>
              <a:gd name="connsiteX2" fmla="*/ 2098157 w 2098157"/>
              <a:gd name="connsiteY2" fmla="*/ 702770 h 702770"/>
              <a:gd name="connsiteX3" fmla="*/ 2097025 w 2098157"/>
              <a:gd name="connsiteY3" fmla="*/ 702770 h 702770"/>
              <a:gd name="connsiteX4" fmla="*/ 503974 w 2098157"/>
              <a:gd name="connsiteY4" fmla="*/ 702770 h 702770"/>
              <a:gd name="connsiteX5" fmla="*/ 0 w 2098157"/>
              <a:gd name="connsiteY5" fmla="*/ 702770 h 702770"/>
              <a:gd name="connsiteX6" fmla="*/ 0 w 2098157"/>
              <a:gd name="connsiteY6" fmla="*/ 202766 h 702770"/>
              <a:gd name="connsiteX7" fmla="*/ 136581 w 2098157"/>
              <a:gd name="connsiteY7" fmla="*/ 3900 h 70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8157" h="702770">
                <a:moveTo>
                  <a:pt x="169182" y="0"/>
                </a:moveTo>
                <a:lnTo>
                  <a:pt x="2098157" y="0"/>
                </a:lnTo>
                <a:lnTo>
                  <a:pt x="2098157" y="702770"/>
                </a:lnTo>
                <a:lnTo>
                  <a:pt x="2097025" y="702770"/>
                </a:lnTo>
                <a:lnTo>
                  <a:pt x="503974" y="702770"/>
                </a:lnTo>
                <a:lnTo>
                  <a:pt x="0" y="702770"/>
                </a:lnTo>
                <a:lnTo>
                  <a:pt x="0" y="202766"/>
                </a:lnTo>
                <a:cubicBezTo>
                  <a:pt x="0" y="104671"/>
                  <a:pt x="58634" y="22828"/>
                  <a:pt x="136581" y="3900"/>
                </a:cubicBezTo>
                <a:close/>
              </a:path>
            </a:pathLst>
          </a:custGeom>
          <a:solidFill>
            <a:schemeClr val="accent6"/>
          </a:solidFill>
          <a:ln w="12700">
            <a:solidFill>
              <a:schemeClr val="accent6"/>
            </a:solidFill>
          </a:ln>
        </p:spPr>
        <p:txBody>
          <a:bodyPr wrap="square" lIns="91440" tIns="45720" rIns="91440" bIns="45720" anchor="ctr">
            <a:noAutofit/>
          </a:bodyPr>
          <a:lstStyle>
            <a:lvl1pPr marL="0" indent="0" algn="ctr">
              <a:lnSpc>
                <a:spcPct val="100000"/>
              </a:lnSpc>
              <a:spcBef>
                <a:spcPts val="0"/>
              </a:spcBef>
              <a:buNone/>
              <a:defRPr sz="2400" b="1" spc="0" baseline="0">
                <a:solidFill>
                  <a:schemeClr val="tx1"/>
                </a:solidFill>
                <a:latin typeface="+mj-lt"/>
              </a:defRPr>
            </a:lvl1pPr>
          </a:lstStyle>
          <a:p>
            <a:pPr lvl="0"/>
            <a:r>
              <a:rPr lang="en-US" dirty="0"/>
              <a:t>Click to edit Master text styles</a:t>
            </a:r>
          </a:p>
        </p:txBody>
      </p:sp>
      <p:sp>
        <p:nvSpPr>
          <p:cNvPr id="52" name="Text Placeholder 51">
            <a:extLst>
              <a:ext uri="{FF2B5EF4-FFF2-40B4-BE49-F238E27FC236}">
                <a16:creationId xmlns:a16="http://schemas.microsoft.com/office/drawing/2014/main" id="{C0111168-089D-E125-6CBB-0B288CE8D5B0}"/>
              </a:ext>
            </a:extLst>
          </p:cNvPr>
          <p:cNvSpPr>
            <a:spLocks noGrp="1"/>
          </p:cNvSpPr>
          <p:nvPr>
            <p:ph type="body" sz="quarter" idx="13"/>
          </p:nvPr>
        </p:nvSpPr>
        <p:spPr>
          <a:xfrm>
            <a:off x="731520" y="3236976"/>
            <a:ext cx="2093976" cy="1856232"/>
          </a:xfrm>
          <a:custGeom>
            <a:avLst/>
            <a:gdLst>
              <a:gd name="connsiteX0" fmla="*/ 0 w 2093976"/>
              <a:gd name="connsiteY0" fmla="*/ 0 h 1856232"/>
              <a:gd name="connsiteX1" fmla="*/ 2093976 w 2093976"/>
              <a:gd name="connsiteY1" fmla="*/ 0 h 1856232"/>
              <a:gd name="connsiteX2" fmla="*/ 2093976 w 2093976"/>
              <a:gd name="connsiteY2" fmla="*/ 1856232 h 1856232"/>
              <a:gd name="connsiteX3" fmla="*/ 160471 w 2093976"/>
              <a:gd name="connsiteY3" fmla="*/ 1856232 h 1856232"/>
              <a:gd name="connsiteX4" fmla="*/ 0 w 2093976"/>
              <a:gd name="connsiteY4" fmla="*/ 1695761 h 185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76" h="1856232">
                <a:moveTo>
                  <a:pt x="0" y="0"/>
                </a:moveTo>
                <a:lnTo>
                  <a:pt x="2093976" y="0"/>
                </a:lnTo>
                <a:lnTo>
                  <a:pt x="2093976" y="1856232"/>
                </a:lnTo>
                <a:lnTo>
                  <a:pt x="160471" y="1856232"/>
                </a:lnTo>
                <a:cubicBezTo>
                  <a:pt x="71845" y="1856232"/>
                  <a:pt x="0" y="1784387"/>
                  <a:pt x="0" y="1695761"/>
                </a:cubicBezTo>
                <a:close/>
              </a:path>
            </a:pathLst>
          </a:custGeom>
          <a:ln w="12700">
            <a:solidFill>
              <a:schemeClr val="bg1"/>
            </a:solidFill>
          </a:ln>
        </p:spPr>
        <p:txBody>
          <a:bodyPr wrap="square" lIns="256032" tIns="201168" rIns="274320" anchor="t">
            <a:noAutofit/>
          </a:bodyPr>
          <a:lstStyle>
            <a:lvl1pPr marL="0" indent="0" algn="l">
              <a:lnSpc>
                <a:spcPct val="100000"/>
              </a:lnSpc>
              <a:spcBef>
                <a:spcPts val="0"/>
              </a:spcBef>
              <a:buNone/>
              <a:defRPr sz="1400" spc="0" baseline="0"/>
            </a:lvl1pPr>
          </a:lstStyle>
          <a:p>
            <a:pPr lvl="0"/>
            <a:r>
              <a:rPr lang="en-US" dirty="0"/>
              <a:t>Click to edit Master text styles</a:t>
            </a:r>
          </a:p>
        </p:txBody>
      </p:sp>
      <p:sp>
        <p:nvSpPr>
          <p:cNvPr id="21" name="Text Placeholder 11">
            <a:extLst>
              <a:ext uri="{FF2B5EF4-FFF2-40B4-BE49-F238E27FC236}">
                <a16:creationId xmlns:a16="http://schemas.microsoft.com/office/drawing/2014/main" id="{20FBF32C-8DDB-F094-1C74-FDE91B64F981}"/>
              </a:ext>
            </a:extLst>
          </p:cNvPr>
          <p:cNvSpPr>
            <a:spLocks noGrp="1"/>
          </p:cNvSpPr>
          <p:nvPr>
            <p:ph type="body" sz="quarter" idx="14"/>
          </p:nvPr>
        </p:nvSpPr>
        <p:spPr>
          <a:xfrm>
            <a:off x="2884932" y="2478024"/>
            <a:ext cx="2103120" cy="704088"/>
          </a:xfrm>
          <a:solidFill>
            <a:schemeClr val="accent1"/>
          </a:solidFill>
          <a:ln w="12700">
            <a:solidFill>
              <a:schemeClr val="accent1"/>
            </a:solidFill>
          </a:ln>
        </p:spPr>
        <p:txBody>
          <a:bodyPr lIns="91440" tIns="45720" rIns="91440" bIns="45720" anchor="ctr"/>
          <a:lstStyle>
            <a:lvl1pPr marL="0" indent="0" algn="ctr">
              <a:lnSpc>
                <a:spcPct val="100000"/>
              </a:lnSpc>
              <a:spcBef>
                <a:spcPts val="0"/>
              </a:spcBef>
              <a:buNone/>
              <a:defRPr sz="2400" b="1" spc="0" baseline="0">
                <a:solidFill>
                  <a:schemeClr val="tx1"/>
                </a:solidFill>
                <a:latin typeface="+mj-lt"/>
              </a:defRPr>
            </a:lvl1pPr>
          </a:lstStyle>
          <a:p>
            <a:pPr lvl="0"/>
            <a:r>
              <a:rPr lang="en-US" dirty="0"/>
              <a:t>Click to edit Master text styles</a:t>
            </a:r>
          </a:p>
        </p:txBody>
      </p:sp>
      <p:sp>
        <p:nvSpPr>
          <p:cNvPr id="22" name="Text Placeholder 11">
            <a:extLst>
              <a:ext uri="{FF2B5EF4-FFF2-40B4-BE49-F238E27FC236}">
                <a16:creationId xmlns:a16="http://schemas.microsoft.com/office/drawing/2014/main" id="{C5237567-8AEF-3966-7CED-5DA3ACD21E7B}"/>
              </a:ext>
            </a:extLst>
          </p:cNvPr>
          <p:cNvSpPr>
            <a:spLocks noGrp="1"/>
          </p:cNvSpPr>
          <p:nvPr>
            <p:ph type="body" sz="quarter" idx="15"/>
          </p:nvPr>
        </p:nvSpPr>
        <p:spPr>
          <a:xfrm>
            <a:off x="2891790" y="3236976"/>
            <a:ext cx="2093976" cy="1856232"/>
          </a:xfrm>
          <a:ln w="12700">
            <a:solidFill>
              <a:schemeClr val="bg1"/>
            </a:solidFill>
          </a:ln>
        </p:spPr>
        <p:txBody>
          <a:bodyPr lIns="256032" tIns="201168" rIns="274320" anchor="t"/>
          <a:lstStyle>
            <a:lvl1pPr marL="0" indent="0" algn="l">
              <a:lnSpc>
                <a:spcPct val="100000"/>
              </a:lnSpc>
              <a:spcBef>
                <a:spcPts val="0"/>
              </a:spcBef>
              <a:buNone/>
              <a:defRPr sz="1400" spc="0" baseline="0"/>
            </a:lvl1pPr>
          </a:lstStyle>
          <a:p>
            <a:pPr lvl="0"/>
            <a:r>
              <a:rPr lang="en-US" dirty="0"/>
              <a:t>Click to edit Master text styles</a:t>
            </a:r>
          </a:p>
        </p:txBody>
      </p:sp>
      <p:sp>
        <p:nvSpPr>
          <p:cNvPr id="23" name="Text Placeholder 11">
            <a:extLst>
              <a:ext uri="{FF2B5EF4-FFF2-40B4-BE49-F238E27FC236}">
                <a16:creationId xmlns:a16="http://schemas.microsoft.com/office/drawing/2014/main" id="{7137587B-C03C-671F-AED7-4B974605AF4F}"/>
              </a:ext>
            </a:extLst>
          </p:cNvPr>
          <p:cNvSpPr>
            <a:spLocks noGrp="1"/>
          </p:cNvSpPr>
          <p:nvPr>
            <p:ph type="body" sz="quarter" idx="16"/>
          </p:nvPr>
        </p:nvSpPr>
        <p:spPr>
          <a:xfrm>
            <a:off x="5047488" y="2478024"/>
            <a:ext cx="2103120" cy="704088"/>
          </a:xfrm>
          <a:solidFill>
            <a:schemeClr val="accent4"/>
          </a:solidFill>
          <a:ln w="12700">
            <a:solidFill>
              <a:schemeClr val="accent4"/>
            </a:solidFill>
          </a:ln>
        </p:spPr>
        <p:txBody>
          <a:bodyPr lIns="91440" tIns="45720" rIns="91440" bIns="45720" anchor="ctr"/>
          <a:lstStyle>
            <a:lvl1pPr marL="0" indent="0" algn="ctr">
              <a:lnSpc>
                <a:spcPct val="100000"/>
              </a:lnSpc>
              <a:spcBef>
                <a:spcPts val="0"/>
              </a:spcBef>
              <a:buNone/>
              <a:defRPr sz="2400" b="1" spc="0" baseline="0">
                <a:solidFill>
                  <a:schemeClr val="tx1"/>
                </a:solidFill>
                <a:latin typeface="+mj-lt"/>
              </a:defRPr>
            </a:lvl1pPr>
          </a:lstStyle>
          <a:p>
            <a:pPr lvl="0"/>
            <a:r>
              <a:rPr lang="en-US" dirty="0"/>
              <a:t>Click to edit Master text styles</a:t>
            </a:r>
          </a:p>
        </p:txBody>
      </p:sp>
      <p:sp>
        <p:nvSpPr>
          <p:cNvPr id="24" name="Text Placeholder 11">
            <a:extLst>
              <a:ext uri="{FF2B5EF4-FFF2-40B4-BE49-F238E27FC236}">
                <a16:creationId xmlns:a16="http://schemas.microsoft.com/office/drawing/2014/main" id="{25D4A96A-10D9-D4AD-C775-61041F026BA1}"/>
              </a:ext>
            </a:extLst>
          </p:cNvPr>
          <p:cNvSpPr>
            <a:spLocks noGrp="1"/>
          </p:cNvSpPr>
          <p:nvPr>
            <p:ph type="body" sz="quarter" idx="17"/>
          </p:nvPr>
        </p:nvSpPr>
        <p:spPr>
          <a:xfrm>
            <a:off x="5052060" y="3236976"/>
            <a:ext cx="2093976" cy="1856232"/>
          </a:xfrm>
          <a:ln w="12700">
            <a:solidFill>
              <a:schemeClr val="bg1"/>
            </a:solidFill>
          </a:ln>
        </p:spPr>
        <p:txBody>
          <a:bodyPr lIns="256032" tIns="201168" rIns="274320" anchor="t"/>
          <a:lstStyle>
            <a:lvl1pPr marL="0" indent="0" algn="l">
              <a:lnSpc>
                <a:spcPct val="100000"/>
              </a:lnSpc>
              <a:spcBef>
                <a:spcPts val="0"/>
              </a:spcBef>
              <a:buNone/>
              <a:defRPr sz="1400" spc="0" baseline="0"/>
            </a:lvl1pPr>
          </a:lstStyle>
          <a:p>
            <a:pPr lvl="0"/>
            <a:r>
              <a:rPr lang="en-US" dirty="0"/>
              <a:t>Click to edit Master text styles</a:t>
            </a:r>
          </a:p>
        </p:txBody>
      </p:sp>
      <p:sp>
        <p:nvSpPr>
          <p:cNvPr id="25" name="Text Placeholder 11">
            <a:extLst>
              <a:ext uri="{FF2B5EF4-FFF2-40B4-BE49-F238E27FC236}">
                <a16:creationId xmlns:a16="http://schemas.microsoft.com/office/drawing/2014/main" id="{81308FE1-98CC-9FD0-5CF1-5A8E61C5BA93}"/>
              </a:ext>
            </a:extLst>
          </p:cNvPr>
          <p:cNvSpPr>
            <a:spLocks noGrp="1"/>
          </p:cNvSpPr>
          <p:nvPr>
            <p:ph type="body" sz="quarter" idx="18"/>
          </p:nvPr>
        </p:nvSpPr>
        <p:spPr>
          <a:xfrm>
            <a:off x="7210044" y="2478024"/>
            <a:ext cx="2103120" cy="704088"/>
          </a:xfrm>
          <a:solidFill>
            <a:schemeClr val="accent2"/>
          </a:solidFill>
          <a:ln w="12700">
            <a:solidFill>
              <a:schemeClr val="accent2"/>
            </a:solidFill>
          </a:ln>
        </p:spPr>
        <p:txBody>
          <a:bodyPr lIns="91440" tIns="45720" rIns="91440" bIns="45720" anchor="ctr"/>
          <a:lstStyle>
            <a:lvl1pPr marL="0" indent="0" algn="ctr">
              <a:lnSpc>
                <a:spcPct val="100000"/>
              </a:lnSpc>
              <a:spcBef>
                <a:spcPts val="0"/>
              </a:spcBef>
              <a:buNone/>
              <a:defRPr sz="2400" b="1" spc="0" baseline="0">
                <a:solidFill>
                  <a:schemeClr val="tx1"/>
                </a:solidFill>
                <a:latin typeface="+mj-lt"/>
              </a:defRPr>
            </a:lvl1pPr>
          </a:lstStyle>
          <a:p>
            <a:pPr lvl="0"/>
            <a:r>
              <a:rPr lang="en-US" dirty="0"/>
              <a:t>Click to edit Master text styles</a:t>
            </a:r>
          </a:p>
        </p:txBody>
      </p:sp>
      <p:sp>
        <p:nvSpPr>
          <p:cNvPr id="26" name="Text Placeholder 11">
            <a:extLst>
              <a:ext uri="{FF2B5EF4-FFF2-40B4-BE49-F238E27FC236}">
                <a16:creationId xmlns:a16="http://schemas.microsoft.com/office/drawing/2014/main" id="{B6FB197B-711E-A949-62E5-216CBC83FFBC}"/>
              </a:ext>
            </a:extLst>
          </p:cNvPr>
          <p:cNvSpPr>
            <a:spLocks noGrp="1"/>
          </p:cNvSpPr>
          <p:nvPr>
            <p:ph type="body" sz="quarter" idx="19"/>
          </p:nvPr>
        </p:nvSpPr>
        <p:spPr>
          <a:xfrm>
            <a:off x="7212330" y="3236976"/>
            <a:ext cx="2093976" cy="1856232"/>
          </a:xfrm>
          <a:ln w="12700">
            <a:solidFill>
              <a:schemeClr val="bg1"/>
            </a:solidFill>
          </a:ln>
        </p:spPr>
        <p:txBody>
          <a:bodyPr lIns="256032" tIns="201168" rIns="274320" anchor="t"/>
          <a:lstStyle>
            <a:lvl1pPr marL="0" indent="0" algn="l">
              <a:lnSpc>
                <a:spcPct val="100000"/>
              </a:lnSpc>
              <a:spcBef>
                <a:spcPts val="0"/>
              </a:spcBef>
              <a:buNone/>
              <a:defRPr sz="1400" spc="0" baseline="0"/>
            </a:lvl1pPr>
          </a:lstStyle>
          <a:p>
            <a:pPr lvl="0"/>
            <a:r>
              <a:rPr lang="en-US" dirty="0"/>
              <a:t>Click to edit Master text styles</a:t>
            </a:r>
          </a:p>
        </p:txBody>
      </p:sp>
      <p:sp>
        <p:nvSpPr>
          <p:cNvPr id="55" name="Text Placeholder 54">
            <a:extLst>
              <a:ext uri="{FF2B5EF4-FFF2-40B4-BE49-F238E27FC236}">
                <a16:creationId xmlns:a16="http://schemas.microsoft.com/office/drawing/2014/main" id="{76A5CBAC-0099-3E8F-E44D-7B999D707964}"/>
              </a:ext>
            </a:extLst>
          </p:cNvPr>
          <p:cNvSpPr>
            <a:spLocks noGrp="1"/>
          </p:cNvSpPr>
          <p:nvPr>
            <p:ph type="body" sz="quarter" idx="20"/>
          </p:nvPr>
        </p:nvSpPr>
        <p:spPr>
          <a:xfrm>
            <a:off x="9372600" y="2478025"/>
            <a:ext cx="2098157" cy="702769"/>
          </a:xfrm>
          <a:custGeom>
            <a:avLst/>
            <a:gdLst>
              <a:gd name="connsiteX0" fmla="*/ 0 w 2098157"/>
              <a:gd name="connsiteY0" fmla="*/ 0 h 702769"/>
              <a:gd name="connsiteX1" fmla="*/ 1928984 w 2098157"/>
              <a:gd name="connsiteY1" fmla="*/ 0 h 702769"/>
              <a:gd name="connsiteX2" fmla="*/ 1961576 w 2098157"/>
              <a:gd name="connsiteY2" fmla="*/ 3899 h 702769"/>
              <a:gd name="connsiteX3" fmla="*/ 2098157 w 2098157"/>
              <a:gd name="connsiteY3" fmla="*/ 202765 h 702769"/>
              <a:gd name="connsiteX4" fmla="*/ 2098157 w 2098157"/>
              <a:gd name="connsiteY4" fmla="*/ 702769 h 702769"/>
              <a:gd name="connsiteX5" fmla="*/ 1594183 w 2098157"/>
              <a:gd name="connsiteY5" fmla="*/ 702769 h 702769"/>
              <a:gd name="connsiteX6" fmla="*/ 1132 w 2098157"/>
              <a:gd name="connsiteY6" fmla="*/ 702769 h 702769"/>
              <a:gd name="connsiteX7" fmla="*/ 0 w 2098157"/>
              <a:gd name="connsiteY7" fmla="*/ 702769 h 70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8157" h="702769">
                <a:moveTo>
                  <a:pt x="0" y="0"/>
                </a:moveTo>
                <a:lnTo>
                  <a:pt x="1928984" y="0"/>
                </a:lnTo>
                <a:lnTo>
                  <a:pt x="1961576" y="3899"/>
                </a:lnTo>
                <a:cubicBezTo>
                  <a:pt x="2039523" y="22827"/>
                  <a:pt x="2098157" y="104670"/>
                  <a:pt x="2098157" y="202765"/>
                </a:cubicBezTo>
                <a:lnTo>
                  <a:pt x="2098157" y="702769"/>
                </a:lnTo>
                <a:lnTo>
                  <a:pt x="1594183" y="702769"/>
                </a:lnTo>
                <a:lnTo>
                  <a:pt x="1132" y="702769"/>
                </a:lnTo>
                <a:lnTo>
                  <a:pt x="0" y="702769"/>
                </a:lnTo>
                <a:close/>
              </a:path>
            </a:pathLst>
          </a:custGeom>
          <a:solidFill>
            <a:schemeClr val="tx2"/>
          </a:solidFill>
          <a:ln w="12700">
            <a:solidFill>
              <a:schemeClr val="tx2"/>
            </a:solidFill>
          </a:ln>
        </p:spPr>
        <p:txBody>
          <a:bodyPr wrap="square" lIns="91440" tIns="45720" rIns="91440" bIns="45720" anchor="ctr">
            <a:noAutofit/>
          </a:bodyPr>
          <a:lstStyle>
            <a:lvl1pPr marL="0" indent="0" algn="ctr">
              <a:lnSpc>
                <a:spcPct val="100000"/>
              </a:lnSpc>
              <a:spcBef>
                <a:spcPts val="0"/>
              </a:spcBef>
              <a:buNone/>
              <a:defRPr sz="2400" b="1" spc="0" baseline="0">
                <a:solidFill>
                  <a:schemeClr val="tx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45012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694F-11E9-3CF0-DCDE-FC7C6FAF569D}"/>
              </a:ext>
            </a:extLst>
          </p:cNvPr>
          <p:cNvSpPr>
            <a:spLocks noGrp="1"/>
          </p:cNvSpPr>
          <p:nvPr>
            <p:ph type="title"/>
          </p:nvPr>
        </p:nvSpPr>
        <p:spPr>
          <a:xfrm>
            <a:off x="1792224" y="832104"/>
            <a:ext cx="8878824" cy="1069848"/>
          </a:xfrm>
        </p:spPr>
        <p:txBody>
          <a:bodyPr anchor="b"/>
          <a:lstStyle>
            <a:lvl1pPr algn="ctr">
              <a:defRPr/>
            </a:lvl1pPr>
          </a:lstStyle>
          <a:p>
            <a:r>
              <a:rPr lang="en-US"/>
              <a:t>Click to edit Master title style</a:t>
            </a:r>
          </a:p>
        </p:txBody>
      </p:sp>
      <p:sp>
        <p:nvSpPr>
          <p:cNvPr id="3" name="Footer Placeholder 2">
            <a:extLst>
              <a:ext uri="{FF2B5EF4-FFF2-40B4-BE49-F238E27FC236}">
                <a16:creationId xmlns:a16="http://schemas.microsoft.com/office/drawing/2014/main" id="{CC652500-B558-F785-439F-12315F433125}"/>
              </a:ext>
            </a:extLst>
          </p:cNvPr>
          <p:cNvSpPr>
            <a:spLocks noGrp="1"/>
          </p:cNvSpPr>
          <p:nvPr>
            <p:ph type="ftr" sz="quarter" idx="10"/>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938A96B1-64D5-11B6-BD02-AD31F317296F}"/>
              </a:ext>
            </a:extLst>
          </p:cNvPr>
          <p:cNvSpPr>
            <a:spLocks noGrp="1"/>
          </p:cNvSpPr>
          <p:nvPr>
            <p:ph type="sldNum" sz="quarter" idx="11"/>
          </p:nvPr>
        </p:nvSpPr>
        <p:spPr/>
        <p:txBody>
          <a:bodyPr/>
          <a:lstStyle/>
          <a:p>
            <a:fld id="{294A09A9-5501-47C1-A89A-A340965A2BE2}" type="slidenum">
              <a:rPr lang="en-US" smtClean="0"/>
              <a:pPr/>
              <a:t>‹#›</a:t>
            </a:fld>
            <a:endParaRPr lang="en-US" dirty="0"/>
          </a:p>
        </p:txBody>
      </p:sp>
      <p:cxnSp>
        <p:nvCxnSpPr>
          <p:cNvPr id="5" name="Straight Connector 4">
            <a:extLst>
              <a:ext uri="{FF2B5EF4-FFF2-40B4-BE49-F238E27FC236}">
                <a16:creationId xmlns:a16="http://schemas.microsoft.com/office/drawing/2014/main" id="{2C883D99-31C6-D5A2-D86A-FC9440CEA769}"/>
              </a:ext>
            </a:extLst>
          </p:cNvPr>
          <p:cNvCxnSpPr>
            <a:cxnSpLocks/>
          </p:cNvCxnSpPr>
          <p:nvPr userDrawn="1"/>
        </p:nvCxnSpPr>
        <p:spPr>
          <a:xfrm>
            <a:off x="1944007" y="3324115"/>
            <a:ext cx="2170451" cy="0"/>
          </a:xfrm>
          <a:prstGeom prst="line">
            <a:avLst/>
          </a:prstGeom>
          <a:ln w="127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38AB5A6-6184-8A00-738A-9F575C1472CC}"/>
              </a:ext>
            </a:extLst>
          </p:cNvPr>
          <p:cNvCxnSpPr>
            <a:cxnSpLocks/>
          </p:cNvCxnSpPr>
          <p:nvPr userDrawn="1"/>
        </p:nvCxnSpPr>
        <p:spPr>
          <a:xfrm>
            <a:off x="4114458" y="3322646"/>
            <a:ext cx="2171700" cy="0"/>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0BFB726-8911-1D40-8CAD-0678A3988661}"/>
              </a:ext>
            </a:extLst>
          </p:cNvPr>
          <p:cNvCxnSpPr>
            <a:cxnSpLocks/>
          </p:cNvCxnSpPr>
          <p:nvPr userDrawn="1"/>
        </p:nvCxnSpPr>
        <p:spPr>
          <a:xfrm>
            <a:off x="6286158" y="3322646"/>
            <a:ext cx="2161515" cy="14408"/>
          </a:xfrm>
          <a:prstGeom prst="line">
            <a:avLst/>
          </a:prstGeom>
          <a:ln w="12700">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A06BA5D-5C40-149B-0AE7-118CF43109F3}"/>
              </a:ext>
            </a:extLst>
          </p:cNvPr>
          <p:cNvCxnSpPr>
            <a:cxnSpLocks/>
          </p:cNvCxnSpPr>
          <p:nvPr userDrawn="1"/>
        </p:nvCxnSpPr>
        <p:spPr>
          <a:xfrm>
            <a:off x="8447673" y="3333307"/>
            <a:ext cx="2189197" cy="0"/>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E1F9F84-FEDF-EE4B-151E-0BA753B313F2}"/>
              </a:ext>
            </a:extLst>
          </p:cNvPr>
          <p:cNvSpPr/>
          <p:nvPr userDrawn="1"/>
        </p:nvSpPr>
        <p:spPr>
          <a:xfrm>
            <a:off x="1349145" y="2715964"/>
            <a:ext cx="1218817" cy="121881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5D1979A-4075-FDBC-DC21-B473A894753D}"/>
              </a:ext>
            </a:extLst>
          </p:cNvPr>
          <p:cNvSpPr/>
          <p:nvPr userDrawn="1"/>
        </p:nvSpPr>
        <p:spPr>
          <a:xfrm>
            <a:off x="3525168" y="2721004"/>
            <a:ext cx="1218817" cy="12188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253DC90-8B68-11F4-262C-EF788CC251ED}"/>
              </a:ext>
            </a:extLst>
          </p:cNvPr>
          <p:cNvSpPr/>
          <p:nvPr userDrawn="1"/>
        </p:nvSpPr>
        <p:spPr>
          <a:xfrm>
            <a:off x="5704017" y="2716977"/>
            <a:ext cx="1218817" cy="12188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CEBAA34-A280-D694-891B-142A8D7FA33C}"/>
              </a:ext>
            </a:extLst>
          </p:cNvPr>
          <p:cNvSpPr/>
          <p:nvPr userDrawn="1"/>
        </p:nvSpPr>
        <p:spPr>
          <a:xfrm>
            <a:off x="7847695" y="2726015"/>
            <a:ext cx="1218817" cy="12188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EC576C9-CAB6-8D5D-5976-B4CC1FB6B5C0}"/>
              </a:ext>
            </a:extLst>
          </p:cNvPr>
          <p:cNvSpPr/>
          <p:nvPr userDrawn="1"/>
        </p:nvSpPr>
        <p:spPr>
          <a:xfrm>
            <a:off x="10049319" y="2718520"/>
            <a:ext cx="1218817" cy="12188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0B3AAAB5-1B7C-5567-E7F2-E97DCAFEA821}"/>
              </a:ext>
            </a:extLst>
          </p:cNvPr>
          <p:cNvSpPr/>
          <p:nvPr userDrawn="1"/>
        </p:nvSpPr>
        <p:spPr>
          <a:xfrm flipH="1">
            <a:off x="1418423" y="2786515"/>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6E861CF-DCF3-E6B9-1438-583DC69FFA06}"/>
              </a:ext>
            </a:extLst>
          </p:cNvPr>
          <p:cNvSpPr/>
          <p:nvPr userDrawn="1"/>
        </p:nvSpPr>
        <p:spPr>
          <a:xfrm flipH="1">
            <a:off x="3593035" y="2791555"/>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F4D24E5-CE49-C81C-1933-88384A77E742}"/>
              </a:ext>
            </a:extLst>
          </p:cNvPr>
          <p:cNvSpPr/>
          <p:nvPr userDrawn="1"/>
        </p:nvSpPr>
        <p:spPr>
          <a:xfrm flipH="1">
            <a:off x="5771884" y="2787528"/>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F1CA68B-CB89-15A1-13F9-3DD65297D0BD}"/>
              </a:ext>
            </a:extLst>
          </p:cNvPr>
          <p:cNvSpPr/>
          <p:nvPr userDrawn="1"/>
        </p:nvSpPr>
        <p:spPr>
          <a:xfrm flipH="1">
            <a:off x="7915562" y="2796566"/>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AD773FD-C1E4-FDB0-FDF1-0925375BE2A5}"/>
              </a:ext>
            </a:extLst>
          </p:cNvPr>
          <p:cNvSpPr/>
          <p:nvPr userDrawn="1"/>
        </p:nvSpPr>
        <p:spPr>
          <a:xfrm flipH="1">
            <a:off x="10129886" y="2789071"/>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1">
            <a:extLst>
              <a:ext uri="{FF2B5EF4-FFF2-40B4-BE49-F238E27FC236}">
                <a16:creationId xmlns:a16="http://schemas.microsoft.com/office/drawing/2014/main" id="{ACA633AF-3209-BF0D-1450-6A91ACC8533F}"/>
              </a:ext>
            </a:extLst>
          </p:cNvPr>
          <p:cNvSpPr>
            <a:spLocks noGrp="1"/>
          </p:cNvSpPr>
          <p:nvPr>
            <p:ph type="body" sz="quarter" idx="12"/>
          </p:nvPr>
        </p:nvSpPr>
        <p:spPr>
          <a:xfrm>
            <a:off x="1380744"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US" dirty="0"/>
              <a:t>Click to edit Master text styles</a:t>
            </a:r>
          </a:p>
        </p:txBody>
      </p:sp>
      <p:sp>
        <p:nvSpPr>
          <p:cNvPr id="20" name="Text Placeholder 11">
            <a:extLst>
              <a:ext uri="{FF2B5EF4-FFF2-40B4-BE49-F238E27FC236}">
                <a16:creationId xmlns:a16="http://schemas.microsoft.com/office/drawing/2014/main" id="{F70EFB68-D184-8E31-A027-F291D78776BF}"/>
              </a:ext>
            </a:extLst>
          </p:cNvPr>
          <p:cNvSpPr>
            <a:spLocks noGrp="1"/>
          </p:cNvSpPr>
          <p:nvPr>
            <p:ph type="body" sz="quarter" idx="13"/>
          </p:nvPr>
        </p:nvSpPr>
        <p:spPr>
          <a:xfrm>
            <a:off x="1380744" y="4599432"/>
            <a:ext cx="1362456" cy="740664"/>
          </a:xfrm>
        </p:spPr>
        <p:txBody>
          <a:bodyPr anchor="t"/>
          <a:lstStyle>
            <a:lvl1pPr marL="0" indent="0" algn="l">
              <a:lnSpc>
                <a:spcPct val="100000"/>
              </a:lnSpc>
              <a:spcBef>
                <a:spcPts val="0"/>
              </a:spcBef>
              <a:buNone/>
              <a:defRPr sz="1400" spc="0" baseline="0"/>
            </a:lvl1pPr>
          </a:lstStyle>
          <a:p>
            <a:pPr lvl="0"/>
            <a:r>
              <a:rPr lang="en-US" dirty="0"/>
              <a:t>Click to edit Master text styles</a:t>
            </a:r>
          </a:p>
        </p:txBody>
      </p:sp>
      <p:sp>
        <p:nvSpPr>
          <p:cNvPr id="21" name="Text Placeholder 11">
            <a:extLst>
              <a:ext uri="{FF2B5EF4-FFF2-40B4-BE49-F238E27FC236}">
                <a16:creationId xmlns:a16="http://schemas.microsoft.com/office/drawing/2014/main" id="{20FBF32C-8DDB-F094-1C74-FDE91B64F981}"/>
              </a:ext>
            </a:extLst>
          </p:cNvPr>
          <p:cNvSpPr>
            <a:spLocks noGrp="1"/>
          </p:cNvSpPr>
          <p:nvPr>
            <p:ph type="body" sz="quarter" idx="14"/>
          </p:nvPr>
        </p:nvSpPr>
        <p:spPr>
          <a:xfrm>
            <a:off x="3538728"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US" dirty="0"/>
              <a:t>Click to edit Master text styles</a:t>
            </a:r>
          </a:p>
        </p:txBody>
      </p:sp>
      <p:sp>
        <p:nvSpPr>
          <p:cNvPr id="22" name="Text Placeholder 11">
            <a:extLst>
              <a:ext uri="{FF2B5EF4-FFF2-40B4-BE49-F238E27FC236}">
                <a16:creationId xmlns:a16="http://schemas.microsoft.com/office/drawing/2014/main" id="{C5237567-8AEF-3966-7CED-5DA3ACD21E7B}"/>
              </a:ext>
            </a:extLst>
          </p:cNvPr>
          <p:cNvSpPr>
            <a:spLocks noGrp="1"/>
          </p:cNvSpPr>
          <p:nvPr>
            <p:ph type="body" sz="quarter" idx="15"/>
          </p:nvPr>
        </p:nvSpPr>
        <p:spPr>
          <a:xfrm>
            <a:off x="3538728" y="4599432"/>
            <a:ext cx="1362456" cy="740664"/>
          </a:xfrm>
        </p:spPr>
        <p:txBody>
          <a:bodyPr anchor="t"/>
          <a:lstStyle>
            <a:lvl1pPr marL="0" indent="0" algn="l">
              <a:lnSpc>
                <a:spcPct val="100000"/>
              </a:lnSpc>
              <a:spcBef>
                <a:spcPts val="0"/>
              </a:spcBef>
              <a:buNone/>
              <a:defRPr sz="1400" spc="0" baseline="0"/>
            </a:lvl1pPr>
          </a:lstStyle>
          <a:p>
            <a:pPr lvl="0"/>
            <a:r>
              <a:rPr lang="en-US" dirty="0"/>
              <a:t>Click to edit Master text styles</a:t>
            </a:r>
          </a:p>
        </p:txBody>
      </p:sp>
      <p:sp>
        <p:nvSpPr>
          <p:cNvPr id="23" name="Text Placeholder 11">
            <a:extLst>
              <a:ext uri="{FF2B5EF4-FFF2-40B4-BE49-F238E27FC236}">
                <a16:creationId xmlns:a16="http://schemas.microsoft.com/office/drawing/2014/main" id="{7137587B-C03C-671F-AED7-4B974605AF4F}"/>
              </a:ext>
            </a:extLst>
          </p:cNvPr>
          <p:cNvSpPr>
            <a:spLocks noGrp="1"/>
          </p:cNvSpPr>
          <p:nvPr>
            <p:ph type="body" sz="quarter" idx="16"/>
          </p:nvPr>
        </p:nvSpPr>
        <p:spPr>
          <a:xfrm>
            <a:off x="5724144"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US" dirty="0"/>
              <a:t>Click to edit Master text styles</a:t>
            </a:r>
          </a:p>
        </p:txBody>
      </p:sp>
      <p:sp>
        <p:nvSpPr>
          <p:cNvPr id="24" name="Text Placeholder 11">
            <a:extLst>
              <a:ext uri="{FF2B5EF4-FFF2-40B4-BE49-F238E27FC236}">
                <a16:creationId xmlns:a16="http://schemas.microsoft.com/office/drawing/2014/main" id="{25D4A96A-10D9-D4AD-C775-61041F026BA1}"/>
              </a:ext>
            </a:extLst>
          </p:cNvPr>
          <p:cNvSpPr>
            <a:spLocks noGrp="1"/>
          </p:cNvSpPr>
          <p:nvPr>
            <p:ph type="body" sz="quarter" idx="17"/>
          </p:nvPr>
        </p:nvSpPr>
        <p:spPr>
          <a:xfrm>
            <a:off x="5724144" y="4599432"/>
            <a:ext cx="1362456" cy="740664"/>
          </a:xfrm>
        </p:spPr>
        <p:txBody>
          <a:bodyPr anchor="t"/>
          <a:lstStyle>
            <a:lvl1pPr marL="0" indent="0" algn="l">
              <a:lnSpc>
                <a:spcPct val="100000"/>
              </a:lnSpc>
              <a:spcBef>
                <a:spcPts val="0"/>
              </a:spcBef>
              <a:buNone/>
              <a:defRPr sz="1400" spc="0" baseline="0"/>
            </a:lvl1pPr>
          </a:lstStyle>
          <a:p>
            <a:pPr lvl="0"/>
            <a:r>
              <a:rPr lang="en-US" dirty="0"/>
              <a:t>Click to edit Master text styles</a:t>
            </a:r>
          </a:p>
        </p:txBody>
      </p:sp>
      <p:sp>
        <p:nvSpPr>
          <p:cNvPr id="25" name="Text Placeholder 11">
            <a:extLst>
              <a:ext uri="{FF2B5EF4-FFF2-40B4-BE49-F238E27FC236}">
                <a16:creationId xmlns:a16="http://schemas.microsoft.com/office/drawing/2014/main" id="{81308FE1-98CC-9FD0-5CF1-5A8E61C5BA93}"/>
              </a:ext>
            </a:extLst>
          </p:cNvPr>
          <p:cNvSpPr>
            <a:spLocks noGrp="1"/>
          </p:cNvSpPr>
          <p:nvPr>
            <p:ph type="body" sz="quarter" idx="18"/>
          </p:nvPr>
        </p:nvSpPr>
        <p:spPr>
          <a:xfrm>
            <a:off x="7872984"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US" dirty="0"/>
              <a:t>Click to edit Master text styles</a:t>
            </a:r>
          </a:p>
        </p:txBody>
      </p:sp>
      <p:sp>
        <p:nvSpPr>
          <p:cNvPr id="26" name="Text Placeholder 11">
            <a:extLst>
              <a:ext uri="{FF2B5EF4-FFF2-40B4-BE49-F238E27FC236}">
                <a16:creationId xmlns:a16="http://schemas.microsoft.com/office/drawing/2014/main" id="{B6FB197B-711E-A949-62E5-216CBC83FFBC}"/>
              </a:ext>
            </a:extLst>
          </p:cNvPr>
          <p:cNvSpPr>
            <a:spLocks noGrp="1"/>
          </p:cNvSpPr>
          <p:nvPr>
            <p:ph type="body" sz="quarter" idx="19"/>
          </p:nvPr>
        </p:nvSpPr>
        <p:spPr>
          <a:xfrm>
            <a:off x="7872984" y="4599432"/>
            <a:ext cx="1362456" cy="740664"/>
          </a:xfrm>
        </p:spPr>
        <p:txBody>
          <a:bodyPr anchor="t"/>
          <a:lstStyle>
            <a:lvl1pPr marL="0" indent="0" algn="l">
              <a:lnSpc>
                <a:spcPct val="100000"/>
              </a:lnSpc>
              <a:spcBef>
                <a:spcPts val="0"/>
              </a:spcBef>
              <a:buNone/>
              <a:defRPr sz="1400" spc="0" baseline="0"/>
            </a:lvl1pPr>
          </a:lstStyle>
          <a:p>
            <a:pPr lvl="0"/>
            <a:r>
              <a:rPr lang="en-US" dirty="0"/>
              <a:t>Click to edit Master text styles</a:t>
            </a:r>
          </a:p>
        </p:txBody>
      </p:sp>
      <p:sp>
        <p:nvSpPr>
          <p:cNvPr id="27" name="Text Placeholder 11">
            <a:extLst>
              <a:ext uri="{FF2B5EF4-FFF2-40B4-BE49-F238E27FC236}">
                <a16:creationId xmlns:a16="http://schemas.microsoft.com/office/drawing/2014/main" id="{BC5472B4-CBBF-AC70-5BA8-A0661E663D4A}"/>
              </a:ext>
            </a:extLst>
          </p:cNvPr>
          <p:cNvSpPr>
            <a:spLocks noGrp="1"/>
          </p:cNvSpPr>
          <p:nvPr>
            <p:ph type="body" sz="quarter" idx="20"/>
          </p:nvPr>
        </p:nvSpPr>
        <p:spPr>
          <a:xfrm>
            <a:off x="10058400"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US" dirty="0"/>
              <a:t>Click to edit Master text styles</a:t>
            </a:r>
          </a:p>
        </p:txBody>
      </p:sp>
      <p:sp>
        <p:nvSpPr>
          <p:cNvPr id="28" name="Text Placeholder 11">
            <a:extLst>
              <a:ext uri="{FF2B5EF4-FFF2-40B4-BE49-F238E27FC236}">
                <a16:creationId xmlns:a16="http://schemas.microsoft.com/office/drawing/2014/main" id="{C3CEEBDA-7860-91AD-704A-7A540E1E58F7}"/>
              </a:ext>
            </a:extLst>
          </p:cNvPr>
          <p:cNvSpPr>
            <a:spLocks noGrp="1"/>
          </p:cNvSpPr>
          <p:nvPr>
            <p:ph type="body" sz="quarter" idx="21"/>
          </p:nvPr>
        </p:nvSpPr>
        <p:spPr>
          <a:xfrm>
            <a:off x="10058400" y="4599432"/>
            <a:ext cx="1362456" cy="740664"/>
          </a:xfrm>
        </p:spPr>
        <p:txBody>
          <a:bodyPr anchor="t"/>
          <a:lstStyle>
            <a:lvl1pPr marL="0" indent="0" algn="l">
              <a:lnSpc>
                <a:spcPct val="100000"/>
              </a:lnSpc>
              <a:spcBef>
                <a:spcPts val="0"/>
              </a:spcBef>
              <a:buNone/>
              <a:defRPr sz="1400" spc="0" baseline="0"/>
            </a:lvl1pPr>
          </a:lstStyle>
          <a:p>
            <a:pPr lvl="0"/>
            <a:r>
              <a:rPr lang="en-US" dirty="0"/>
              <a:t>Click to edit Master text styles</a:t>
            </a:r>
          </a:p>
        </p:txBody>
      </p:sp>
      <p:sp>
        <p:nvSpPr>
          <p:cNvPr id="30" name="Picture Placeholder 29">
            <a:extLst>
              <a:ext uri="{FF2B5EF4-FFF2-40B4-BE49-F238E27FC236}">
                <a16:creationId xmlns:a16="http://schemas.microsoft.com/office/drawing/2014/main" id="{DF918527-798D-3B40-E0EA-38C0AEBA6D77}"/>
              </a:ext>
            </a:extLst>
          </p:cNvPr>
          <p:cNvSpPr>
            <a:spLocks noGrp="1"/>
          </p:cNvSpPr>
          <p:nvPr>
            <p:ph type="pic" sz="quarter" idx="22"/>
          </p:nvPr>
        </p:nvSpPr>
        <p:spPr>
          <a:xfrm>
            <a:off x="1648147" y="3018954"/>
            <a:ext cx="621792" cy="621792"/>
          </a:xfrm>
        </p:spPr>
        <p:txBody>
          <a:bodyPr anchor="ctr"/>
          <a:lstStyle>
            <a:lvl1pPr marL="0" indent="0" algn="ctr">
              <a:buNone/>
              <a:defRPr sz="1000">
                <a:solidFill>
                  <a:schemeClr val="tx1"/>
                </a:solidFill>
              </a:defRPr>
            </a:lvl1pPr>
          </a:lstStyle>
          <a:p>
            <a:endParaRPr lang="en-US" dirty="0"/>
          </a:p>
        </p:txBody>
      </p:sp>
      <p:sp>
        <p:nvSpPr>
          <p:cNvPr id="31" name="Picture Placeholder 29">
            <a:extLst>
              <a:ext uri="{FF2B5EF4-FFF2-40B4-BE49-F238E27FC236}">
                <a16:creationId xmlns:a16="http://schemas.microsoft.com/office/drawing/2014/main" id="{B0D40292-F2DF-0641-6B78-370AC5C50094}"/>
              </a:ext>
            </a:extLst>
          </p:cNvPr>
          <p:cNvSpPr>
            <a:spLocks noGrp="1"/>
          </p:cNvSpPr>
          <p:nvPr>
            <p:ph type="pic" sz="quarter" idx="23"/>
          </p:nvPr>
        </p:nvSpPr>
        <p:spPr>
          <a:xfrm>
            <a:off x="3805117" y="3011109"/>
            <a:ext cx="621792" cy="621792"/>
          </a:xfrm>
        </p:spPr>
        <p:txBody>
          <a:bodyPr anchor="ctr"/>
          <a:lstStyle>
            <a:lvl1pPr marL="0" indent="0" algn="ctr">
              <a:buNone/>
              <a:defRPr sz="1000">
                <a:solidFill>
                  <a:schemeClr val="tx1"/>
                </a:solidFill>
              </a:defRPr>
            </a:lvl1pPr>
          </a:lstStyle>
          <a:p>
            <a:endParaRPr lang="en-US" dirty="0"/>
          </a:p>
        </p:txBody>
      </p:sp>
      <p:sp>
        <p:nvSpPr>
          <p:cNvPr id="32" name="Picture Placeholder 29">
            <a:extLst>
              <a:ext uri="{FF2B5EF4-FFF2-40B4-BE49-F238E27FC236}">
                <a16:creationId xmlns:a16="http://schemas.microsoft.com/office/drawing/2014/main" id="{503DD6AB-C9B3-EBD7-080A-FB219B381225}"/>
              </a:ext>
            </a:extLst>
          </p:cNvPr>
          <p:cNvSpPr>
            <a:spLocks noGrp="1"/>
          </p:cNvSpPr>
          <p:nvPr>
            <p:ph type="pic" sz="quarter" idx="24"/>
          </p:nvPr>
        </p:nvSpPr>
        <p:spPr>
          <a:xfrm>
            <a:off x="5995989" y="3026158"/>
            <a:ext cx="621792" cy="621792"/>
          </a:xfrm>
        </p:spPr>
        <p:txBody>
          <a:bodyPr anchor="ctr"/>
          <a:lstStyle>
            <a:lvl1pPr marL="0" indent="0" algn="ctr">
              <a:buNone/>
              <a:defRPr sz="1000">
                <a:solidFill>
                  <a:schemeClr val="tx1"/>
                </a:solidFill>
              </a:defRPr>
            </a:lvl1pPr>
          </a:lstStyle>
          <a:p>
            <a:endParaRPr lang="en-US" dirty="0"/>
          </a:p>
        </p:txBody>
      </p:sp>
      <p:sp>
        <p:nvSpPr>
          <p:cNvPr id="33" name="Picture Placeholder 29">
            <a:extLst>
              <a:ext uri="{FF2B5EF4-FFF2-40B4-BE49-F238E27FC236}">
                <a16:creationId xmlns:a16="http://schemas.microsoft.com/office/drawing/2014/main" id="{E61A9741-3B1C-111D-B260-CF7E7F223F82}"/>
              </a:ext>
            </a:extLst>
          </p:cNvPr>
          <p:cNvSpPr>
            <a:spLocks noGrp="1"/>
          </p:cNvSpPr>
          <p:nvPr>
            <p:ph type="pic" sz="quarter" idx="25"/>
          </p:nvPr>
        </p:nvSpPr>
        <p:spPr>
          <a:xfrm>
            <a:off x="8146207" y="3011109"/>
            <a:ext cx="621792" cy="621792"/>
          </a:xfrm>
        </p:spPr>
        <p:txBody>
          <a:bodyPr anchor="ctr"/>
          <a:lstStyle>
            <a:lvl1pPr marL="0" indent="0" algn="ctr">
              <a:buNone/>
              <a:defRPr sz="1000">
                <a:solidFill>
                  <a:schemeClr val="tx1"/>
                </a:solidFill>
              </a:defRPr>
            </a:lvl1pPr>
          </a:lstStyle>
          <a:p>
            <a:endParaRPr lang="en-US" dirty="0"/>
          </a:p>
        </p:txBody>
      </p:sp>
      <p:sp>
        <p:nvSpPr>
          <p:cNvPr id="34" name="Picture Placeholder 29">
            <a:extLst>
              <a:ext uri="{FF2B5EF4-FFF2-40B4-BE49-F238E27FC236}">
                <a16:creationId xmlns:a16="http://schemas.microsoft.com/office/drawing/2014/main" id="{E49C1AE1-BC78-2CE3-D292-61496AC727DE}"/>
              </a:ext>
            </a:extLst>
          </p:cNvPr>
          <p:cNvSpPr>
            <a:spLocks noGrp="1"/>
          </p:cNvSpPr>
          <p:nvPr>
            <p:ph type="pic" sz="quarter" idx="26"/>
          </p:nvPr>
        </p:nvSpPr>
        <p:spPr>
          <a:xfrm>
            <a:off x="10347831" y="3017032"/>
            <a:ext cx="621792" cy="621792"/>
          </a:xfrm>
        </p:spPr>
        <p:txBody>
          <a:bodyPr anchor="ctr"/>
          <a:lstStyle>
            <a:lvl1pPr marL="0" indent="0" algn="ctr">
              <a:buNone/>
              <a:defRPr sz="1000">
                <a:solidFill>
                  <a:schemeClr val="tx1"/>
                </a:solidFill>
              </a:defRPr>
            </a:lvl1pPr>
          </a:lstStyle>
          <a:p>
            <a:endParaRPr lang="en-US" dirty="0"/>
          </a:p>
        </p:txBody>
      </p:sp>
      <p:sp>
        <p:nvSpPr>
          <p:cNvPr id="29" name="Text Placeholder 11">
            <a:extLst>
              <a:ext uri="{FF2B5EF4-FFF2-40B4-BE49-F238E27FC236}">
                <a16:creationId xmlns:a16="http://schemas.microsoft.com/office/drawing/2014/main" id="{3B71C9DC-B9E5-6C34-B451-BA2224CCDDE0}"/>
              </a:ext>
            </a:extLst>
          </p:cNvPr>
          <p:cNvSpPr>
            <a:spLocks noGrp="1"/>
          </p:cNvSpPr>
          <p:nvPr>
            <p:ph type="body" sz="quarter" idx="28"/>
          </p:nvPr>
        </p:nvSpPr>
        <p:spPr>
          <a:xfrm>
            <a:off x="2350008" y="4279392"/>
            <a:ext cx="146304" cy="146304"/>
          </a:xfrm>
          <a:prstGeom prst="ellipse">
            <a:avLst/>
          </a:prstGeom>
          <a:solidFill>
            <a:schemeClr val="accent6"/>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endParaRPr lang="en-US" dirty="0"/>
          </a:p>
        </p:txBody>
      </p:sp>
      <p:sp>
        <p:nvSpPr>
          <p:cNvPr id="36" name="Text Placeholder 11">
            <a:extLst>
              <a:ext uri="{FF2B5EF4-FFF2-40B4-BE49-F238E27FC236}">
                <a16:creationId xmlns:a16="http://schemas.microsoft.com/office/drawing/2014/main" id="{0596D87F-0114-685D-7F97-873DBA557947}"/>
              </a:ext>
            </a:extLst>
          </p:cNvPr>
          <p:cNvSpPr>
            <a:spLocks noGrp="1"/>
          </p:cNvSpPr>
          <p:nvPr>
            <p:ph type="body" sz="quarter" idx="29"/>
          </p:nvPr>
        </p:nvSpPr>
        <p:spPr>
          <a:xfrm>
            <a:off x="4517136" y="4279392"/>
            <a:ext cx="146304" cy="146304"/>
          </a:xfrm>
          <a:prstGeom prst="ellipse">
            <a:avLst/>
          </a:prstGeom>
          <a:solidFill>
            <a:schemeClr val="accent5"/>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endParaRPr lang="en-US" dirty="0"/>
          </a:p>
        </p:txBody>
      </p:sp>
      <p:sp>
        <p:nvSpPr>
          <p:cNvPr id="37" name="Text Placeholder 11">
            <a:extLst>
              <a:ext uri="{FF2B5EF4-FFF2-40B4-BE49-F238E27FC236}">
                <a16:creationId xmlns:a16="http://schemas.microsoft.com/office/drawing/2014/main" id="{5D4E3F00-5755-F2EF-97C8-0FE775CAE04E}"/>
              </a:ext>
            </a:extLst>
          </p:cNvPr>
          <p:cNvSpPr>
            <a:spLocks noGrp="1"/>
          </p:cNvSpPr>
          <p:nvPr>
            <p:ph type="body" sz="quarter" idx="30"/>
          </p:nvPr>
        </p:nvSpPr>
        <p:spPr>
          <a:xfrm>
            <a:off x="6702552" y="4279392"/>
            <a:ext cx="146304" cy="146304"/>
          </a:xfrm>
          <a:prstGeom prst="ellipse">
            <a:avLst/>
          </a:prstGeom>
          <a:solidFill>
            <a:schemeClr val="accent4"/>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endParaRPr lang="en-US" dirty="0"/>
          </a:p>
        </p:txBody>
      </p:sp>
      <p:sp>
        <p:nvSpPr>
          <p:cNvPr id="38" name="Text Placeholder 11">
            <a:extLst>
              <a:ext uri="{FF2B5EF4-FFF2-40B4-BE49-F238E27FC236}">
                <a16:creationId xmlns:a16="http://schemas.microsoft.com/office/drawing/2014/main" id="{29543A01-39BF-D362-26F8-BD1E7D0D3C86}"/>
              </a:ext>
            </a:extLst>
          </p:cNvPr>
          <p:cNvSpPr>
            <a:spLocks noGrp="1"/>
          </p:cNvSpPr>
          <p:nvPr>
            <p:ph type="body" sz="quarter" idx="31"/>
          </p:nvPr>
        </p:nvSpPr>
        <p:spPr>
          <a:xfrm>
            <a:off x="8842248" y="4279392"/>
            <a:ext cx="146304" cy="146304"/>
          </a:xfrm>
          <a:prstGeom prst="ellipse">
            <a:avLst/>
          </a:prstGeom>
          <a:solidFill>
            <a:schemeClr val="accent2"/>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endParaRPr lang="en-US" dirty="0"/>
          </a:p>
        </p:txBody>
      </p:sp>
      <p:sp>
        <p:nvSpPr>
          <p:cNvPr id="39" name="Text Placeholder 11">
            <a:extLst>
              <a:ext uri="{FF2B5EF4-FFF2-40B4-BE49-F238E27FC236}">
                <a16:creationId xmlns:a16="http://schemas.microsoft.com/office/drawing/2014/main" id="{BB6B72CD-75B9-D90F-4767-2141AEF3B201}"/>
              </a:ext>
            </a:extLst>
          </p:cNvPr>
          <p:cNvSpPr>
            <a:spLocks noGrp="1"/>
          </p:cNvSpPr>
          <p:nvPr>
            <p:ph type="body" sz="quarter" idx="32"/>
          </p:nvPr>
        </p:nvSpPr>
        <p:spPr>
          <a:xfrm>
            <a:off x="11055096" y="4279392"/>
            <a:ext cx="146304" cy="146304"/>
          </a:xfrm>
          <a:prstGeom prst="ellipse">
            <a:avLst/>
          </a:prstGeom>
          <a:solidFill>
            <a:schemeClr val="accent1"/>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endParaRPr lang="en-US" dirty="0"/>
          </a:p>
        </p:txBody>
      </p:sp>
    </p:spTree>
    <p:extLst>
      <p:ext uri="{BB962C8B-B14F-4D97-AF65-F5344CB8AC3E}">
        <p14:creationId xmlns:p14="http://schemas.microsoft.com/office/powerpoint/2010/main" val="350811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10">
            <a:extLst>
              <a:ext uri="{FF2B5EF4-FFF2-40B4-BE49-F238E27FC236}">
                <a16:creationId xmlns:a16="http://schemas.microsoft.com/office/drawing/2014/main" id="{89A27E14-C943-C294-334B-4D6A7500F3B5}"/>
              </a:ext>
            </a:extLst>
          </p:cNvPr>
          <p:cNvSpPr/>
          <p:nvPr userDrawn="1"/>
        </p:nvSpPr>
        <p:spPr>
          <a:xfrm rot="5400000">
            <a:off x="7383937" y="2039848"/>
            <a:ext cx="6858000" cy="2778304"/>
          </a:xfrm>
          <a:custGeom>
            <a:avLst/>
            <a:gdLst>
              <a:gd name="connsiteX0" fmla="*/ 0 w 6858000"/>
              <a:gd name="connsiteY0" fmla="*/ 1050199 h 2778304"/>
              <a:gd name="connsiteX1" fmla="*/ 0 w 6858000"/>
              <a:gd name="connsiteY1" fmla="*/ 0 h 2778304"/>
              <a:gd name="connsiteX2" fmla="*/ 6858000 w 6858000"/>
              <a:gd name="connsiteY2" fmla="*/ 0 h 2778304"/>
              <a:gd name="connsiteX3" fmla="*/ 6858000 w 6858000"/>
              <a:gd name="connsiteY3" fmla="*/ 1193215 h 2778304"/>
              <a:gd name="connsiteX4" fmla="*/ 6790588 w 6858000"/>
              <a:gd name="connsiteY4" fmla="*/ 1211701 h 2778304"/>
              <a:gd name="connsiteX5" fmla="*/ 3050431 w 6858000"/>
              <a:gd name="connsiteY5" fmla="*/ 2778245 h 2778304"/>
              <a:gd name="connsiteX6" fmla="*/ 37813 w 6858000"/>
              <a:gd name="connsiteY6" fmla="*/ 1183549 h 2778304"/>
              <a:gd name="connsiteX7" fmla="*/ 0 w 6858000"/>
              <a:gd name="connsiteY7" fmla="*/ 1050199 h 27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2778304">
                <a:moveTo>
                  <a:pt x="0" y="1050199"/>
                </a:moveTo>
                <a:lnTo>
                  <a:pt x="0" y="0"/>
                </a:lnTo>
                <a:lnTo>
                  <a:pt x="6858000" y="0"/>
                </a:lnTo>
                <a:lnTo>
                  <a:pt x="6858000" y="1193215"/>
                </a:lnTo>
                <a:lnTo>
                  <a:pt x="6790588" y="1211701"/>
                </a:lnTo>
                <a:cubicBezTo>
                  <a:pt x="5439260" y="1649845"/>
                  <a:pt x="4603740" y="2770251"/>
                  <a:pt x="3050431" y="2778245"/>
                </a:cubicBezTo>
                <a:cubicBezTo>
                  <a:pt x="1377637" y="2786855"/>
                  <a:pt x="283199" y="1854180"/>
                  <a:pt x="37813" y="1183549"/>
                </a:cubicBezTo>
                <a:lnTo>
                  <a:pt x="0" y="1050199"/>
                </a:lnTo>
                <a:close/>
              </a:path>
            </a:pathLst>
          </a:custGeom>
          <a:gradFill flip="none" rotWithShape="1">
            <a:gsLst>
              <a:gs pos="26000">
                <a:schemeClr val="accent3">
                  <a:lumMod val="25000"/>
                </a:schemeClr>
              </a:gs>
              <a:gs pos="73000">
                <a:schemeClr val="accent1">
                  <a:alpha val="33146"/>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1">
            <a:extLst>
              <a:ext uri="{FF2B5EF4-FFF2-40B4-BE49-F238E27FC236}">
                <a16:creationId xmlns:a16="http://schemas.microsoft.com/office/drawing/2014/main" id="{BE5C5BCA-F960-4024-7215-2D2EFD0FEBF3}"/>
              </a:ext>
            </a:extLst>
          </p:cNvPr>
          <p:cNvSpPr/>
          <p:nvPr userDrawn="1"/>
        </p:nvSpPr>
        <p:spPr>
          <a:xfrm rot="16200000" flipV="1">
            <a:off x="7907199" y="2573198"/>
            <a:ext cx="6858000" cy="1711602"/>
          </a:xfrm>
          <a:custGeom>
            <a:avLst/>
            <a:gdLst>
              <a:gd name="connsiteX0" fmla="*/ 6858000 w 6858000"/>
              <a:gd name="connsiteY0" fmla="*/ 1010661 h 1711602"/>
              <a:gd name="connsiteX1" fmla="*/ 6858000 w 6858000"/>
              <a:gd name="connsiteY1" fmla="*/ 0 h 1711602"/>
              <a:gd name="connsiteX2" fmla="*/ 0 w 6858000"/>
              <a:gd name="connsiteY2" fmla="*/ 0 h 1711602"/>
              <a:gd name="connsiteX3" fmla="*/ 0 w 6858000"/>
              <a:gd name="connsiteY3" fmla="*/ 983884 h 1711602"/>
              <a:gd name="connsiteX4" fmla="*/ 11078 w 6858000"/>
              <a:gd name="connsiteY4" fmla="*/ 997657 h 1711602"/>
              <a:gd name="connsiteX5" fmla="*/ 1866819 w 6858000"/>
              <a:gd name="connsiteY5" fmla="*/ 1711565 h 1711602"/>
              <a:gd name="connsiteX6" fmla="*/ 5098965 w 6858000"/>
              <a:gd name="connsiteY6" fmla="*/ 622006 h 1711602"/>
              <a:gd name="connsiteX7" fmla="*/ 6746500 w 6858000"/>
              <a:gd name="connsiteY7" fmla="*/ 959665 h 1711602"/>
              <a:gd name="connsiteX8" fmla="*/ 6858000 w 6858000"/>
              <a:gd name="connsiteY8" fmla="*/ 1010661 h 171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1711602">
                <a:moveTo>
                  <a:pt x="6858000" y="1010661"/>
                </a:moveTo>
                <a:lnTo>
                  <a:pt x="6858000" y="0"/>
                </a:lnTo>
                <a:lnTo>
                  <a:pt x="0" y="0"/>
                </a:lnTo>
                <a:lnTo>
                  <a:pt x="0" y="983884"/>
                </a:lnTo>
                <a:lnTo>
                  <a:pt x="11078" y="997657"/>
                </a:lnTo>
                <a:cubicBezTo>
                  <a:pt x="328616" y="1355920"/>
                  <a:pt x="976833" y="1715803"/>
                  <a:pt x="1866819" y="1711565"/>
                </a:cubicBezTo>
                <a:cubicBezTo>
                  <a:pt x="3161344" y="1705400"/>
                  <a:pt x="3719617" y="643352"/>
                  <a:pt x="5098965" y="622006"/>
                </a:cubicBezTo>
                <a:cubicBezTo>
                  <a:pt x="5788640" y="611332"/>
                  <a:pt x="6326795" y="775968"/>
                  <a:pt x="6746500" y="959665"/>
                </a:cubicBezTo>
                <a:lnTo>
                  <a:pt x="6858000" y="1010661"/>
                </a:lnTo>
                <a:close/>
              </a:path>
            </a:pathLst>
          </a:custGeom>
          <a:gradFill>
            <a:gsLst>
              <a:gs pos="79000">
                <a:schemeClr val="accent4">
                  <a:lumMod val="75000"/>
                  <a:alpha val="79763"/>
                </a:schemeClr>
              </a:gs>
              <a:gs pos="37000">
                <a:schemeClr val="accent3">
                  <a:lumMod val="25000"/>
                  <a:alpha val="27934"/>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3">
            <a:extLst>
              <a:ext uri="{FF2B5EF4-FFF2-40B4-BE49-F238E27FC236}">
                <a16:creationId xmlns:a16="http://schemas.microsoft.com/office/drawing/2014/main" id="{6F62D03F-D065-13FE-5D30-58C2523BD14D}"/>
              </a:ext>
            </a:extLst>
          </p:cNvPr>
          <p:cNvSpPr/>
          <p:nvPr userDrawn="1"/>
        </p:nvSpPr>
        <p:spPr>
          <a:xfrm rot="5400000">
            <a:off x="7877130" y="2543131"/>
            <a:ext cx="6858001" cy="1771739"/>
          </a:xfrm>
          <a:custGeom>
            <a:avLst/>
            <a:gdLst>
              <a:gd name="connsiteX0" fmla="*/ 0 w 6858001"/>
              <a:gd name="connsiteY0" fmla="*/ 1273784 h 1771739"/>
              <a:gd name="connsiteX1" fmla="*/ 0 w 6858001"/>
              <a:gd name="connsiteY1" fmla="*/ 0 h 1771739"/>
              <a:gd name="connsiteX2" fmla="*/ 6858001 w 6858001"/>
              <a:gd name="connsiteY2" fmla="*/ 0 h 1771739"/>
              <a:gd name="connsiteX3" fmla="*/ 6858001 w 6858001"/>
              <a:gd name="connsiteY3" fmla="*/ 34923 h 1771739"/>
              <a:gd name="connsiteX4" fmla="*/ 6735259 w 6858001"/>
              <a:gd name="connsiteY4" fmla="*/ 32862 h 1771739"/>
              <a:gd name="connsiteX5" fmla="*/ 1961998 w 6858001"/>
              <a:gd name="connsiteY5" fmla="*/ 1771680 h 1771739"/>
              <a:gd name="connsiteX6" fmla="*/ 151257 w 6858001"/>
              <a:gd name="connsiteY6" fmla="*/ 1358806 h 1771739"/>
              <a:gd name="connsiteX7" fmla="*/ 0 w 6858001"/>
              <a:gd name="connsiteY7" fmla="*/ 1273784 h 177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1" h="1771739">
                <a:moveTo>
                  <a:pt x="0" y="1273784"/>
                </a:moveTo>
                <a:lnTo>
                  <a:pt x="0" y="0"/>
                </a:lnTo>
                <a:lnTo>
                  <a:pt x="6858001" y="0"/>
                </a:lnTo>
                <a:lnTo>
                  <a:pt x="6858001" y="34923"/>
                </a:lnTo>
                <a:lnTo>
                  <a:pt x="6735259" y="32862"/>
                </a:lnTo>
                <a:cubicBezTo>
                  <a:pt x="4698226" y="66929"/>
                  <a:pt x="3873763" y="1761840"/>
                  <a:pt x="1961998" y="1771680"/>
                </a:cubicBezTo>
                <a:cubicBezTo>
                  <a:pt x="1245087" y="1775370"/>
                  <a:pt x="634403" y="1606171"/>
                  <a:pt x="151257" y="1358806"/>
                </a:cubicBezTo>
                <a:lnTo>
                  <a:pt x="0" y="1273784"/>
                </a:lnTo>
                <a:close/>
              </a:path>
            </a:pathLst>
          </a:custGeom>
          <a:gradFill>
            <a:gsLst>
              <a:gs pos="32000">
                <a:schemeClr val="tx2">
                  <a:alpha val="48229"/>
                </a:schemeClr>
              </a:gs>
              <a:gs pos="100000">
                <a:schemeClr val="accent6">
                  <a:alpha val="4858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545336" y="822960"/>
            <a:ext cx="8878824" cy="1069848"/>
          </a:xfrm>
        </p:spPr>
        <p:txBody>
          <a:bodyPr anchor="b"/>
          <a:lstStyle>
            <a:lvl1pPr algn="l">
              <a:defRPr/>
            </a:lvl1pPr>
          </a:lstStyle>
          <a:p>
            <a:r>
              <a:rPr lang="en-US"/>
              <a:t>Click to edit Master title style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536192" y="2185416"/>
            <a:ext cx="3621024"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536192" y="2743200"/>
            <a:ext cx="3621024"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5541264" y="2185416"/>
            <a:ext cx="3621024"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5541264" y="2743200"/>
            <a:ext cx="3621024"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Crypto: investing &amp; trading</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889083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50392" y="832104"/>
            <a:ext cx="10881360" cy="106984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014984" y="2212848"/>
            <a:ext cx="10332720" cy="35478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329184" y="411480"/>
            <a:ext cx="521208" cy="310896"/>
          </a:xfrm>
          <a:prstGeom prst="rect">
            <a:avLst/>
          </a:prstGeom>
        </p:spPr>
        <p:txBody>
          <a:bodyPr vert="horz" lIns="91440" tIns="45720" rIns="91440" bIns="45720" rtlCol="0" anchor="ctr">
            <a:noAutofit/>
          </a:bodyPr>
          <a:lstStyle>
            <a:lvl1pPr algn="ctr">
              <a:defRPr sz="1200" b="0" i="0">
                <a:solidFill>
                  <a:schemeClr val="bg1"/>
                </a:solidFill>
                <a:latin typeface="+mn-lt"/>
                <a:cs typeface="Segoe UI Light" panose="020B0502040204020203" pitchFamily="34" charset="0"/>
              </a:defRPr>
            </a:lvl1pPr>
          </a:lstStyle>
          <a:p>
            <a:fld id="{294A09A9-5501-47C1-A89A-A340965A2BE2}" type="slidenum">
              <a:rPr lang="en-US" smtClean="0"/>
              <a:pPr/>
              <a:t>‹#›</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66344" y="6190488"/>
            <a:ext cx="2331720" cy="274320"/>
          </a:xfrm>
          <a:prstGeom prst="rect">
            <a:avLst/>
          </a:prstGeom>
        </p:spPr>
        <p:txBody>
          <a:bodyPr vert="horz" lIns="91440" tIns="45720" rIns="91440" bIns="45720" rtlCol="0" anchor="ctr">
            <a:noAutofit/>
          </a:bodyPr>
          <a:lstStyle>
            <a:lvl1pPr algn="l">
              <a:defRPr sz="1200" b="0" i="0">
                <a:solidFill>
                  <a:schemeClr val="bg1"/>
                </a:solidFill>
                <a:latin typeface="+mn-lt"/>
                <a:cs typeface="Segoe UI Light" panose="020B0502040204020203" pitchFamily="34" charset="0"/>
              </a:defRPr>
            </a:lvl1pPr>
          </a:lstStyle>
          <a:p>
            <a:r>
              <a:rPr lang="en-US"/>
              <a:t>Crypto: investing &amp; trading</a:t>
            </a:r>
            <a:endParaRPr lang="en-US" dirty="0"/>
          </a:p>
        </p:txBody>
      </p:sp>
      <p:cxnSp>
        <p:nvCxnSpPr>
          <p:cNvPr id="7" name="Straight Connector 6">
            <a:extLst>
              <a:ext uri="{FF2B5EF4-FFF2-40B4-BE49-F238E27FC236}">
                <a16:creationId xmlns:a16="http://schemas.microsoft.com/office/drawing/2014/main" id="{2BA4A2D6-617E-EEA3-E4EE-5BDB472F6A43}"/>
              </a:ext>
            </a:extLst>
          </p:cNvPr>
          <p:cNvCxnSpPr>
            <a:cxnSpLocks/>
          </p:cNvCxnSpPr>
          <p:nvPr userDrawn="1"/>
        </p:nvCxnSpPr>
        <p:spPr>
          <a:xfrm>
            <a:off x="594170" y="846661"/>
            <a:ext cx="0" cy="51110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244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dt="0"/>
  <p:txStyles>
    <p:title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p:titleStyle>
    <p:bodyStyle>
      <a:lvl1pPr marL="228600" indent="-347472" algn="l" defTabSz="914400" rtl="0" eaLnBrk="1" latinLnBrk="0" hangingPunct="1">
        <a:lnSpc>
          <a:spcPct val="90000"/>
        </a:lnSpc>
        <a:spcBef>
          <a:spcPts val="1000"/>
        </a:spcBef>
        <a:buClr>
          <a:schemeClr val="accent6"/>
        </a:buClr>
        <a:buFont typeface="Courier New" panose="02070309020205020404" pitchFamily="49" charset="0"/>
        <a:buChar char="o"/>
        <a:defRPr sz="2800" kern="1200">
          <a:solidFill>
            <a:schemeClr val="bg1"/>
          </a:solidFill>
          <a:latin typeface="+mn-lt"/>
          <a:ea typeface="+mn-ea"/>
          <a:cs typeface="Segoe UI" panose="020B0502040204020203" pitchFamily="34" charset="0"/>
        </a:defRPr>
      </a:lvl1pPr>
      <a:lvl2pPr marL="685800" indent="-347472" algn="l" defTabSz="914400" rtl="0" eaLnBrk="1" latinLnBrk="0" hangingPunct="1">
        <a:lnSpc>
          <a:spcPct val="90000"/>
        </a:lnSpc>
        <a:spcBef>
          <a:spcPts val="500"/>
        </a:spcBef>
        <a:buClr>
          <a:schemeClr val="accent6"/>
        </a:buClr>
        <a:buFont typeface="Courier New" panose="02070309020205020404" pitchFamily="49" charset="0"/>
        <a:buChar char="o"/>
        <a:defRPr sz="2400" kern="1200">
          <a:solidFill>
            <a:schemeClr val="bg1"/>
          </a:solidFill>
          <a:latin typeface="+mn-lt"/>
          <a:ea typeface="+mn-ea"/>
          <a:cs typeface="Segoe UI" panose="020B0502040204020203" pitchFamily="34" charset="0"/>
        </a:defRPr>
      </a:lvl2pPr>
      <a:lvl3pPr marL="1143000" indent="-347472" algn="l" defTabSz="914400" rtl="0" eaLnBrk="1" latinLnBrk="0" hangingPunct="1">
        <a:lnSpc>
          <a:spcPct val="90000"/>
        </a:lnSpc>
        <a:spcBef>
          <a:spcPts val="500"/>
        </a:spcBef>
        <a:buClr>
          <a:schemeClr val="accent6"/>
        </a:buClr>
        <a:buFont typeface="Courier New" panose="02070309020205020404" pitchFamily="49" charset="0"/>
        <a:buChar char="o"/>
        <a:defRPr sz="2000" kern="1200">
          <a:solidFill>
            <a:schemeClr val="bg1"/>
          </a:solidFill>
          <a:latin typeface="+mn-lt"/>
          <a:ea typeface="+mn-ea"/>
          <a:cs typeface="Segoe UI" panose="020B0502040204020203" pitchFamily="34" charset="0"/>
        </a:defRPr>
      </a:lvl3pPr>
      <a:lvl4pPr marL="1600200" indent="-347472"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bg1"/>
          </a:solidFill>
          <a:latin typeface="+mn-lt"/>
          <a:ea typeface="+mn-ea"/>
          <a:cs typeface="Segoe UI" panose="020B0502040204020203" pitchFamily="34" charset="0"/>
        </a:defRPr>
      </a:lvl4pPr>
      <a:lvl5pPr marL="2057400" indent="-347472"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bg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70DB4-0446-EF22-E8E0-3A5B83923AC0}"/>
              </a:ext>
            </a:extLst>
          </p:cNvPr>
          <p:cNvSpPr>
            <a:spLocks noGrp="1"/>
          </p:cNvSpPr>
          <p:nvPr>
            <p:ph type="ctrTitle"/>
          </p:nvPr>
        </p:nvSpPr>
        <p:spPr>
          <a:xfrm>
            <a:off x="1243584" y="2596896"/>
            <a:ext cx="9921240" cy="1060704"/>
          </a:xfrm>
        </p:spPr>
        <p:txBody>
          <a:bodyPr/>
          <a:lstStyle/>
          <a:p>
            <a:r>
              <a:rPr lang="en-IN" sz="2800" b="1" dirty="0">
                <a:latin typeface="Times New Roman" panose="02020603050405020304" pitchFamily="18" charset="0"/>
                <a:cs typeface="Times New Roman" panose="02020603050405020304" pitchFamily="18" charset="0"/>
              </a:rPr>
              <a:t>Enhancement of </a:t>
            </a:r>
            <a:r>
              <a:rPr lang="en-IN" sz="2800" b="1" dirty="0" err="1">
                <a:latin typeface="Times New Roman" panose="02020603050405020304" pitchFamily="18" charset="0"/>
                <a:cs typeface="Times New Roman" panose="02020603050405020304" pitchFamily="18" charset="0"/>
              </a:rPr>
              <a:t>DataKosh</a:t>
            </a:r>
            <a:r>
              <a:rPr lang="en-IN" sz="2800" b="1" dirty="0">
                <a:latin typeface="Times New Roman" panose="02020603050405020304" pitchFamily="18" charset="0"/>
                <a:cs typeface="Times New Roman" panose="02020603050405020304" pitchFamily="18" charset="0"/>
              </a:rPr>
              <a:t> Solution – ITR &amp; GST PDF Retrieval</a:t>
            </a:r>
            <a:endParaRPr lang="en-US" sz="2800" dirty="0"/>
          </a:p>
        </p:txBody>
      </p:sp>
      <p:sp>
        <p:nvSpPr>
          <p:cNvPr id="3" name="Subtitle 2">
            <a:extLst>
              <a:ext uri="{FF2B5EF4-FFF2-40B4-BE49-F238E27FC236}">
                <a16:creationId xmlns:a16="http://schemas.microsoft.com/office/drawing/2014/main" id="{696329B1-2D04-0F3A-1081-C5117D8CE122}"/>
              </a:ext>
            </a:extLst>
          </p:cNvPr>
          <p:cNvSpPr>
            <a:spLocks noGrp="1"/>
          </p:cNvSpPr>
          <p:nvPr>
            <p:ph type="subTitle" idx="1"/>
          </p:nvPr>
        </p:nvSpPr>
        <p:spPr>
          <a:xfrm>
            <a:off x="2560319" y="4261104"/>
            <a:ext cx="8036699" cy="1776441"/>
          </a:xfrm>
        </p:spPr>
        <p:txBody>
          <a:bodyPr/>
          <a:lstStyle/>
          <a:p>
            <a:pPr algn="l"/>
            <a:r>
              <a:rPr lang="en-IN" b="1" dirty="0">
                <a:latin typeface="Times New Roman" panose="02020603050405020304" pitchFamily="18" charset="0"/>
                <a:cs typeface="Times New Roman" panose="02020603050405020304" pitchFamily="18" charset="0"/>
              </a:rPr>
              <a:t>Prepared By: </a:t>
            </a:r>
            <a:r>
              <a:rPr lang="en-IN" dirty="0">
                <a:latin typeface="Times New Roman" panose="02020603050405020304" pitchFamily="18" charset="0"/>
                <a:cs typeface="Times New Roman" panose="02020603050405020304" pitchFamily="18" charset="0"/>
              </a:rPr>
              <a:t>Avinab Ashish Das, Business Analyst</a:t>
            </a:r>
          </a:p>
          <a:p>
            <a:pPr algn="l"/>
            <a:r>
              <a:rPr lang="en-IN" b="1" dirty="0">
                <a:latin typeface="Times New Roman" panose="02020603050405020304" pitchFamily="18" charset="0"/>
                <a:cs typeface="Times New Roman" panose="02020603050405020304" pitchFamily="18" charset="0"/>
              </a:rPr>
              <a:t>Date: </a:t>
            </a:r>
            <a:r>
              <a:rPr lang="en-IN" dirty="0">
                <a:latin typeface="Times New Roman" panose="02020603050405020304" pitchFamily="18" charset="0"/>
                <a:cs typeface="Times New Roman" panose="02020603050405020304" pitchFamily="18" charset="0"/>
              </a:rPr>
              <a:t>09/06/2025</a:t>
            </a:r>
            <a:endParaRPr lang="en-US" dirty="0"/>
          </a:p>
          <a:p>
            <a:pPr algn="l"/>
            <a:r>
              <a:rPr lang="en-IN" b="1" dirty="0">
                <a:latin typeface="Times New Roman" panose="02020603050405020304" pitchFamily="18" charset="0"/>
                <a:cs typeface="Times New Roman" panose="02020603050405020304" pitchFamily="18" charset="0"/>
              </a:rPr>
              <a:t>Goal:</a:t>
            </a:r>
            <a:r>
              <a:rPr lang="en-IN" dirty="0">
                <a:latin typeface="Times New Roman" panose="02020603050405020304" pitchFamily="18" charset="0"/>
                <a:cs typeface="Times New Roman" panose="02020603050405020304" pitchFamily="18" charset="0"/>
              </a:rPr>
              <a:t> A Strategic Imperative for Small Banks and NBFCs</a:t>
            </a:r>
            <a:r>
              <a:rPr lang="en-US" dirty="0">
                <a:latin typeface="Times New Roman" panose="02020603050405020304" pitchFamily="18" charset="0"/>
                <a:cs typeface="Times New Roman" panose="02020603050405020304" pitchFamily="18" charset="0"/>
              </a:rPr>
              <a:t> to </a:t>
            </a:r>
            <a:r>
              <a:rPr lang="en-IN" dirty="0">
                <a:effectLst/>
                <a:latin typeface="Times New Roman" panose="02020603050405020304" pitchFamily="18" charset="0"/>
                <a:cs typeface="Times New Roman" panose="02020603050405020304" pitchFamily="18" charset="0"/>
              </a:rPr>
              <a:t>Inclusion of Original ITR and GST PDFs for Cross-Verification</a:t>
            </a:r>
            <a:endParaRPr lang="en-US" dirty="0"/>
          </a:p>
        </p:txBody>
      </p:sp>
    </p:spTree>
    <p:extLst>
      <p:ext uri="{BB962C8B-B14F-4D97-AF65-F5344CB8AC3E}">
        <p14:creationId xmlns:p14="http://schemas.microsoft.com/office/powerpoint/2010/main" val="1723491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7E91A-36B3-F947-A9F6-AD05BF9F4724}"/>
              </a:ext>
            </a:extLst>
          </p:cNvPr>
          <p:cNvSpPr>
            <a:spLocks noGrp="1"/>
          </p:cNvSpPr>
          <p:nvPr>
            <p:ph type="title"/>
          </p:nvPr>
        </p:nvSpPr>
        <p:spPr>
          <a:xfrm>
            <a:off x="838200" y="212942"/>
            <a:ext cx="10515600" cy="468096"/>
          </a:xfrm>
        </p:spPr>
        <p:txBody>
          <a:bodyPr>
            <a:normAutofit fontScale="90000"/>
          </a:bodyPr>
          <a:lstStyle/>
          <a:p>
            <a:r>
              <a:rPr lang="en-US" sz="2800" b="1" dirty="0">
                <a:latin typeface="Times New Roman" panose="02020603050405020304" pitchFamily="18" charset="0"/>
                <a:cs typeface="Times New Roman" panose="02020603050405020304" pitchFamily="18" charset="0"/>
              </a:rPr>
              <a:t>Budget</a:t>
            </a:r>
          </a:p>
        </p:txBody>
      </p:sp>
      <p:graphicFrame>
        <p:nvGraphicFramePr>
          <p:cNvPr id="10" name="Table 4">
            <a:extLst>
              <a:ext uri="{FF2B5EF4-FFF2-40B4-BE49-F238E27FC236}">
                <a16:creationId xmlns:a16="http://schemas.microsoft.com/office/drawing/2014/main" id="{B19C26A4-48C3-0642-92AA-D4F3916B1CF7}"/>
              </a:ext>
            </a:extLst>
          </p:cNvPr>
          <p:cNvGraphicFramePr>
            <a:graphicFrameLocks noGrp="1"/>
          </p:cNvGraphicFramePr>
          <p:nvPr>
            <p:ph idx="1"/>
            <p:extLst>
              <p:ext uri="{D42A27DB-BD31-4B8C-83A1-F6EECF244321}">
                <p14:modId xmlns:p14="http://schemas.microsoft.com/office/powerpoint/2010/main" val="2817943299"/>
              </p:ext>
            </p:extLst>
          </p:nvPr>
        </p:nvGraphicFramePr>
        <p:xfrm>
          <a:off x="838200" y="1249108"/>
          <a:ext cx="11149208" cy="4359784"/>
        </p:xfrm>
        <a:graphic>
          <a:graphicData uri="http://schemas.openxmlformats.org/drawingml/2006/table">
            <a:tbl>
              <a:tblPr firstRow="1" lastCol="1" bandRow="1">
                <a:tableStyleId>{5C22544A-7EE6-4342-B048-85BDC9FD1C3A}</a:tableStyleId>
              </a:tblPr>
              <a:tblGrid>
                <a:gridCol w="2957186">
                  <a:extLst>
                    <a:ext uri="{9D8B030D-6E8A-4147-A177-3AD203B41FA5}">
                      <a16:colId xmlns:a16="http://schemas.microsoft.com/office/drawing/2014/main" val="2660631934"/>
                    </a:ext>
                  </a:extLst>
                </a:gridCol>
                <a:gridCol w="5298510">
                  <a:extLst>
                    <a:ext uri="{9D8B030D-6E8A-4147-A177-3AD203B41FA5}">
                      <a16:colId xmlns:a16="http://schemas.microsoft.com/office/drawing/2014/main" val="3909717689"/>
                    </a:ext>
                  </a:extLst>
                </a:gridCol>
                <a:gridCol w="2893512">
                  <a:extLst>
                    <a:ext uri="{9D8B030D-6E8A-4147-A177-3AD203B41FA5}">
                      <a16:colId xmlns:a16="http://schemas.microsoft.com/office/drawing/2014/main" val="2755691855"/>
                    </a:ext>
                  </a:extLst>
                </a:gridCol>
              </a:tblGrid>
              <a:tr h="842803">
                <a:tc>
                  <a:txBody>
                    <a:bodyPr/>
                    <a:lstStyle/>
                    <a:p>
                      <a:pPr algn="ctr"/>
                      <a:r>
                        <a:rPr lang="en-IN" sz="2000" b="1" dirty="0">
                          <a:solidFill>
                            <a:schemeClr val="tx1"/>
                          </a:solidFill>
                          <a:latin typeface="Times New Roman" panose="02020603050405020304" pitchFamily="18" charset="0"/>
                          <a:cs typeface="Times New Roman" panose="02020603050405020304" pitchFamily="18" charset="0"/>
                        </a:rPr>
                        <a:t>Cost Head</a:t>
                      </a:r>
                      <a:endParaRPr lang="en-IN" sz="2000" dirty="0">
                        <a:solidFill>
                          <a:schemeClr val="tx1"/>
                        </a:solidFill>
                        <a:latin typeface="Times New Roman" panose="02020603050405020304" pitchFamily="18" charset="0"/>
                        <a:cs typeface="Times New Roman" panose="02020603050405020304" pitchFamily="18" charset="0"/>
                      </a:endParaRP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IN" sz="2000" b="1" dirty="0">
                          <a:solidFill>
                            <a:schemeClr val="tx1"/>
                          </a:solidFill>
                          <a:latin typeface="Times New Roman" panose="02020603050405020304" pitchFamily="18" charset="0"/>
                          <a:cs typeface="Times New Roman" panose="02020603050405020304" pitchFamily="18" charset="0"/>
                        </a:rPr>
                        <a:t>Details</a:t>
                      </a:r>
                      <a:endParaRPr lang="en-IN" sz="2000" dirty="0">
                        <a:solidFill>
                          <a:schemeClr val="tx1"/>
                        </a:solidFill>
                        <a:latin typeface="Times New Roman" panose="02020603050405020304" pitchFamily="18" charset="0"/>
                        <a:cs typeface="Times New Roman" panose="02020603050405020304" pitchFamily="18" charset="0"/>
                      </a:endParaRP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IN" sz="2000" b="1" dirty="0">
                          <a:solidFill>
                            <a:schemeClr val="tx1"/>
                          </a:solidFill>
                          <a:latin typeface="Times New Roman" panose="02020603050405020304" pitchFamily="18" charset="0"/>
                          <a:cs typeface="Times New Roman" panose="02020603050405020304" pitchFamily="18" charset="0"/>
                        </a:rPr>
                        <a:t>Allocated Budget (INR)</a:t>
                      </a:r>
                      <a:endParaRPr lang="en-IN" sz="2000" dirty="0">
                        <a:solidFill>
                          <a:schemeClr val="tx1"/>
                        </a:solidFill>
                        <a:latin typeface="Times New Roman" panose="02020603050405020304" pitchFamily="18" charset="0"/>
                        <a:cs typeface="Times New Roman" panose="02020603050405020304" pitchFamily="18" charset="0"/>
                      </a:endParaRP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79928716"/>
                  </a:ext>
                </a:extLst>
              </a:tr>
              <a:tr h="989377">
                <a:tc>
                  <a:txBody>
                    <a:bodyPr/>
                    <a:lstStyle/>
                    <a:p>
                      <a:r>
                        <a:rPr lang="en-IN" sz="1600" b="0" dirty="0">
                          <a:solidFill>
                            <a:schemeClr val="bg1"/>
                          </a:solidFill>
                          <a:latin typeface="Times New Roman" panose="02020603050405020304" pitchFamily="18" charset="0"/>
                          <a:cs typeface="Times New Roman" panose="02020603050405020304" pitchFamily="18" charset="0"/>
                        </a:rPr>
                        <a:t>API Subscription &amp; Integration</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Annual/project-specific third-party API subscription to securely retrieve PDFs and avoid direct government portal access risks.</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b="0" dirty="0">
                          <a:latin typeface="Times New Roman" panose="02020603050405020304" pitchFamily="18" charset="0"/>
                          <a:cs typeface="Times New Roman" panose="02020603050405020304" pitchFamily="18" charset="0"/>
                        </a:rPr>
                        <a:t>₹1,50,000</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3634243071"/>
                  </a:ext>
                </a:extLst>
              </a:tr>
              <a:tr h="568186">
                <a:tc>
                  <a:txBody>
                    <a:bodyPr/>
                    <a:lstStyle/>
                    <a:p>
                      <a:r>
                        <a:rPr lang="en-IN" sz="1600" b="0" dirty="0">
                          <a:solidFill>
                            <a:schemeClr val="bg1"/>
                          </a:solidFill>
                          <a:latin typeface="Times New Roman" panose="02020603050405020304" pitchFamily="18" charset="0"/>
                          <a:cs typeface="Times New Roman" panose="02020603050405020304" pitchFamily="18" charset="0"/>
                        </a:rPr>
                        <a:t>Training &amp; User Support</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Development of training materials (videos, FAQs) and conducting client training sessions.</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r>
                        <a:rPr lang="en-IN" sz="1600" b="0" dirty="0">
                          <a:solidFill>
                            <a:schemeClr val="bg1"/>
                          </a:solidFill>
                          <a:latin typeface="Times New Roman" panose="02020603050405020304" pitchFamily="18" charset="0"/>
                          <a:cs typeface="Times New Roman" panose="02020603050405020304" pitchFamily="18" charset="0"/>
                        </a:rPr>
                        <a:t>₹40,000</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extLst>
                  <a:ext uri="{0D108BD9-81ED-4DB2-BD59-A6C34878D82A}">
                    <a16:rowId xmlns:a16="http://schemas.microsoft.com/office/drawing/2014/main" val="415808797"/>
                  </a:ext>
                </a:extLst>
              </a:tr>
              <a:tr h="989377">
                <a:tc>
                  <a:txBody>
                    <a:bodyPr/>
                    <a:lstStyle/>
                    <a:p>
                      <a:r>
                        <a:rPr lang="en-IN" sz="1600" b="0" dirty="0">
                          <a:solidFill>
                            <a:schemeClr val="bg1"/>
                          </a:solidFill>
                          <a:latin typeface="Times New Roman" panose="02020603050405020304" pitchFamily="18" charset="0"/>
                          <a:cs typeface="Times New Roman" panose="02020603050405020304" pitchFamily="18" charset="0"/>
                        </a:rPr>
                        <a:t>Deployment &amp;Maintenance</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Cost related to setting up and rolling out the solution at client site, including travel for training and setup, and ongoing support, system monitoring, bug fixes, and security patching</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b="0" dirty="0">
                          <a:solidFill>
                            <a:schemeClr val="bg1"/>
                          </a:solidFill>
                          <a:latin typeface="Times New Roman" panose="02020603050405020304" pitchFamily="18" charset="0"/>
                          <a:cs typeface="Times New Roman" panose="02020603050405020304" pitchFamily="18" charset="0"/>
                        </a:rPr>
                        <a:t>₹80,000</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380950325"/>
                  </a:ext>
                </a:extLst>
              </a:tr>
              <a:tr h="576376">
                <a:tc>
                  <a:txBody>
                    <a:bodyPr/>
                    <a:lstStyle/>
                    <a:p>
                      <a:r>
                        <a:rPr lang="en-IN" sz="1600" b="0" dirty="0">
                          <a:solidFill>
                            <a:schemeClr val="bg1"/>
                          </a:solidFill>
                          <a:latin typeface="Times New Roman" panose="02020603050405020304" pitchFamily="18" charset="0"/>
                          <a:cs typeface="Times New Roman" panose="02020603050405020304" pitchFamily="18" charset="0"/>
                        </a:rPr>
                        <a:t>Miscellaneous</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Contingency funds for unforeseen expenses and minor ad-hoc requirements.</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b="0" dirty="0">
                          <a:solidFill>
                            <a:schemeClr val="bg1"/>
                          </a:solidFill>
                          <a:latin typeface="Times New Roman" panose="02020603050405020304" pitchFamily="18" charset="0"/>
                          <a:cs typeface="Times New Roman" panose="02020603050405020304" pitchFamily="18" charset="0"/>
                        </a:rPr>
                        <a:t>₹30,000</a:t>
                      </a: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416647264"/>
                  </a:ext>
                </a:extLst>
              </a:tr>
              <a:tr h="393665">
                <a:tc>
                  <a:txBody>
                    <a:bodyPr/>
                    <a:lstStyle/>
                    <a:p>
                      <a:r>
                        <a:rPr lang="en-IN" sz="1600" b="1" dirty="0">
                          <a:solidFill>
                            <a:schemeClr val="bg1"/>
                          </a:solidFill>
                          <a:latin typeface="Times New Roman" panose="02020603050405020304" pitchFamily="18" charset="0"/>
                          <a:cs typeface="Times New Roman" panose="02020603050405020304" pitchFamily="18" charset="0"/>
                        </a:rPr>
                        <a:t>Total</a:t>
                      </a:r>
                      <a:endParaRPr lang="en-IN" sz="1600" dirty="0">
                        <a:solidFill>
                          <a:schemeClr val="bg1"/>
                        </a:solidFill>
                        <a:latin typeface="Times New Roman" panose="02020603050405020304" pitchFamily="18" charset="0"/>
                        <a:cs typeface="Times New Roman" panose="02020603050405020304" pitchFamily="18" charset="0"/>
                      </a:endParaRP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endParaRPr lang="en-IN" sz="1600" dirty="0">
                        <a:latin typeface="Times New Roman" panose="02020603050405020304" pitchFamily="18" charset="0"/>
                        <a:cs typeface="Times New Roman" panose="02020603050405020304" pitchFamily="18" charset="0"/>
                      </a:endParaRP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b="1" dirty="0">
                          <a:latin typeface="Times New Roman" panose="02020603050405020304" pitchFamily="18" charset="0"/>
                          <a:cs typeface="Times New Roman" panose="02020603050405020304" pitchFamily="18" charset="0"/>
                        </a:rPr>
                        <a:t>₹3,00,000</a:t>
                      </a:r>
                      <a:endParaRPr lang="en-IN" sz="1600" dirty="0">
                        <a:latin typeface="Times New Roman" panose="02020603050405020304" pitchFamily="18" charset="0"/>
                        <a:cs typeface="Times New Roman" panose="02020603050405020304" pitchFamily="18" charset="0"/>
                      </a:endParaRPr>
                    </a:p>
                  </a:txBody>
                  <a:tcPr marL="55438" marR="55438" marT="27719" marB="27719"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1531394312"/>
                  </a:ext>
                </a:extLst>
              </a:tr>
            </a:tbl>
          </a:graphicData>
        </a:graphic>
      </p:graphicFrame>
    </p:spTree>
    <p:extLst>
      <p:ext uri="{BB962C8B-B14F-4D97-AF65-F5344CB8AC3E}">
        <p14:creationId xmlns:p14="http://schemas.microsoft.com/office/powerpoint/2010/main" val="2736418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12D7-9B22-694C-9199-BAFD531E0758}"/>
              </a:ext>
            </a:extLst>
          </p:cNvPr>
          <p:cNvSpPr>
            <a:spLocks noGrp="1"/>
          </p:cNvSpPr>
          <p:nvPr>
            <p:ph type="title"/>
          </p:nvPr>
        </p:nvSpPr>
        <p:spPr>
          <a:xfrm>
            <a:off x="838200" y="275573"/>
            <a:ext cx="10515600" cy="505674"/>
          </a:xfrm>
        </p:spPr>
        <p:txBody>
          <a:bodyPr>
            <a:normAutofit/>
          </a:bodyPr>
          <a:lstStyle/>
          <a:p>
            <a:r>
              <a:rPr lang="en-US" sz="2800" b="1" dirty="0">
                <a:latin typeface="Times New Roman" panose="02020603050405020304" pitchFamily="18" charset="0"/>
                <a:cs typeface="Times New Roman" panose="02020603050405020304" pitchFamily="18" charset="0"/>
              </a:rPr>
              <a:t>Risks &amp; Dependencies</a:t>
            </a:r>
          </a:p>
        </p:txBody>
      </p:sp>
      <p:sp>
        <p:nvSpPr>
          <p:cNvPr id="3" name="Content Placeholder 2">
            <a:extLst>
              <a:ext uri="{FF2B5EF4-FFF2-40B4-BE49-F238E27FC236}">
                <a16:creationId xmlns:a16="http://schemas.microsoft.com/office/drawing/2014/main" id="{2A094A9F-4546-B742-A2BB-06FFEFB03A9E}"/>
              </a:ext>
            </a:extLst>
          </p:cNvPr>
          <p:cNvSpPr>
            <a:spLocks noGrp="1"/>
          </p:cNvSpPr>
          <p:nvPr>
            <p:ph idx="1"/>
          </p:nvPr>
        </p:nvSpPr>
        <p:spPr>
          <a:xfrm>
            <a:off x="838201" y="880533"/>
            <a:ext cx="5750489" cy="5296430"/>
          </a:xfrm>
        </p:spPr>
        <p:txBody>
          <a:bodyPr>
            <a:normAutofit lnSpcReduction="10000"/>
          </a:bodyPr>
          <a:lstStyle/>
          <a:p>
            <a:pPr>
              <a:lnSpc>
                <a:spcPct val="100000"/>
              </a:lnSpc>
              <a:spcBef>
                <a:spcPts val="0"/>
              </a:spcBef>
            </a:pPr>
            <a:endParaRPr lang="en-IN" sz="1600" b="1" dirty="0">
              <a:latin typeface="Times New Roman" panose="02020603050405020304" pitchFamily="18" charset="0"/>
              <a:cs typeface="Times New Roman" panose="02020603050405020304" pitchFamily="18" charset="0"/>
            </a:endParaRPr>
          </a:p>
          <a:p>
            <a:pPr>
              <a:lnSpc>
                <a:spcPct val="100000"/>
              </a:lnSpc>
              <a:spcBef>
                <a:spcPts val="0"/>
              </a:spcBef>
            </a:pPr>
            <a:r>
              <a:rPr lang="en-IN" sz="1600" b="1" dirty="0">
                <a:latin typeface="Times New Roman" panose="02020603050405020304" pitchFamily="18" charset="0"/>
                <a:cs typeface="Times New Roman" panose="02020603050405020304" pitchFamily="18" charset="0"/>
              </a:rPr>
              <a:t>Risks:</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Unexpected complexity or instability in third-party API integration could delay feature delivery.</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Potential vulnerabilities in third-party APIs or data transfer may compromise sensitive financial documents.</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Fixed budget limits may lead to cost overruns, affecting project continuity or scope.</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Changes in banking or government standards could require rework to maintain regulatory alignment.</a:t>
            </a:r>
          </a:p>
          <a:p>
            <a:pPr>
              <a:lnSpc>
                <a:spcPct val="100000"/>
              </a:lnSpc>
              <a:spcBef>
                <a:spcPts val="0"/>
              </a:spcBef>
            </a:pPr>
            <a:endParaRPr lang="en-IN" sz="1600" dirty="0">
              <a:latin typeface="Times New Roman" panose="02020603050405020304" pitchFamily="18" charset="0"/>
              <a:cs typeface="Times New Roman" panose="02020603050405020304" pitchFamily="18" charset="0"/>
            </a:endParaRPr>
          </a:p>
          <a:p>
            <a:pPr>
              <a:lnSpc>
                <a:spcPct val="120000"/>
              </a:lnSpc>
              <a:spcBef>
                <a:spcPts val="0"/>
              </a:spcBef>
            </a:pPr>
            <a:r>
              <a:rPr lang="en-IN" sz="1700" b="1" dirty="0">
                <a:latin typeface="Times New Roman" panose="02020603050405020304" pitchFamily="18" charset="0"/>
                <a:cs typeface="Times New Roman" panose="02020603050405020304" pitchFamily="18" charset="0"/>
              </a:rPr>
              <a:t>Dependencies:</a:t>
            </a:r>
          </a:p>
          <a:p>
            <a:pPr marL="869950" indent="-285750">
              <a:lnSpc>
                <a:spcPct val="11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Functionality relies heavily on the availability and stability of the external API.</a:t>
            </a:r>
          </a:p>
          <a:p>
            <a:pPr marL="869950" indent="-285750">
              <a:lnSpc>
                <a:spcPct val="11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Secure handling of data is dependent on the third-party provider’s infrastructure.</a:t>
            </a:r>
          </a:p>
          <a:p>
            <a:pPr marL="869950" indent="-285750">
              <a:lnSpc>
                <a:spcPct val="11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Budget Monitoring – Timely and accurate budget tracking is essential to prevent cost-related project risks.</a:t>
            </a:r>
          </a:p>
          <a:p>
            <a:pPr marL="869950" indent="-285750">
              <a:lnSpc>
                <a:spcPct val="11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Regulatory Updates – Continuous alignment with evolving RBI and government norms is needed to ensure compliance.</a:t>
            </a:r>
          </a:p>
          <a:p>
            <a:pPr marL="869950" indent="-285750">
              <a:lnSpc>
                <a:spcPct val="110000"/>
              </a:lnSpc>
              <a:spcBef>
                <a:spcPts val="0"/>
              </a:spcBef>
              <a:buFont typeface="Arial" panose="020B0604020202020204" pitchFamily="34" charset="0"/>
              <a:buChar char="•"/>
            </a:pPr>
            <a:endParaRPr lang="en-IN"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348F234-0443-064C-A35F-6D1E368816E5}"/>
              </a:ext>
            </a:extLst>
          </p:cNvPr>
          <p:cNvPicPr>
            <a:picLocks noChangeAspect="1"/>
          </p:cNvPicPr>
          <p:nvPr/>
        </p:nvPicPr>
        <p:blipFill>
          <a:blip r:embed="rId2"/>
          <a:stretch>
            <a:fillRect/>
          </a:stretch>
        </p:blipFill>
        <p:spPr>
          <a:xfrm>
            <a:off x="6789107" y="1805190"/>
            <a:ext cx="5090121" cy="3247619"/>
          </a:xfrm>
          <a:prstGeom prst="rect">
            <a:avLst/>
          </a:prstGeom>
        </p:spPr>
      </p:pic>
    </p:spTree>
    <p:extLst>
      <p:ext uri="{BB962C8B-B14F-4D97-AF65-F5344CB8AC3E}">
        <p14:creationId xmlns:p14="http://schemas.microsoft.com/office/powerpoint/2010/main" val="1350018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39EF1-B740-1C43-B919-7DA51FF11455}"/>
              </a:ext>
            </a:extLst>
          </p:cNvPr>
          <p:cNvSpPr>
            <a:spLocks noGrp="1"/>
          </p:cNvSpPr>
          <p:nvPr>
            <p:ph type="title"/>
          </p:nvPr>
        </p:nvSpPr>
        <p:spPr>
          <a:xfrm>
            <a:off x="838200" y="321044"/>
            <a:ext cx="10515600" cy="468096"/>
          </a:xfrm>
        </p:spPr>
        <p:txBody>
          <a:bodyPr>
            <a:normAutofit fontScale="90000"/>
          </a:bodyPr>
          <a:lstStyle/>
          <a:p>
            <a:r>
              <a:rPr lang="en-US" sz="2800" b="1"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9637B392-6A5B-0D44-9369-63A26DEA2A1E}"/>
              </a:ext>
            </a:extLst>
          </p:cNvPr>
          <p:cNvSpPr>
            <a:spLocks noGrp="1"/>
          </p:cNvSpPr>
          <p:nvPr>
            <p:ph idx="1"/>
          </p:nvPr>
        </p:nvSpPr>
        <p:spPr>
          <a:xfrm>
            <a:off x="838200" y="1002083"/>
            <a:ext cx="10515600" cy="4421688"/>
          </a:xfrm>
        </p:spPr>
        <p:txBody>
          <a:bodyPr>
            <a:normAutofit/>
          </a:bodyPr>
          <a:lstStyle/>
          <a:p>
            <a:r>
              <a:rPr lang="en-IN" sz="1600" dirty="0">
                <a:latin typeface="Times New Roman" panose="02020603050405020304" pitchFamily="18" charset="0"/>
                <a:cs typeface="Times New Roman" panose="02020603050405020304" pitchFamily="18" charset="0"/>
              </a:rPr>
              <a:t>Many small banks and NBFCs still rely on manual processes for applicant document analysis.</a:t>
            </a:r>
          </a:p>
          <a:p>
            <a:r>
              <a:rPr lang="en-IN" sz="1600" dirty="0">
                <a:latin typeface="Times New Roman" panose="02020603050405020304" pitchFamily="18" charset="0"/>
                <a:cs typeface="Times New Roman" panose="02020603050405020304" pitchFamily="18" charset="0"/>
              </a:rPr>
              <a:t>While AI has eased tasks like market and risk analysis, loan fraud remains a major issue.</a:t>
            </a:r>
          </a:p>
          <a:p>
            <a:r>
              <a:rPr lang="en-IN" sz="1600" dirty="0" err="1">
                <a:latin typeface="Times New Roman" panose="02020603050405020304" pitchFamily="18" charset="0"/>
                <a:cs typeface="Times New Roman" panose="02020603050405020304" pitchFamily="18" charset="0"/>
              </a:rPr>
              <a:t>Datakosh</a:t>
            </a:r>
            <a:r>
              <a:rPr lang="en-IN" sz="1600" dirty="0">
                <a:latin typeface="Times New Roman" panose="02020603050405020304" pitchFamily="18" charset="0"/>
                <a:cs typeface="Times New Roman" panose="02020603050405020304" pitchFamily="18" charset="0"/>
              </a:rPr>
              <a:t> aims to help reduce NPAs by </a:t>
            </a:r>
            <a:r>
              <a:rPr lang="en-IN" sz="1600" dirty="0" err="1">
                <a:latin typeface="Times New Roman" panose="02020603050405020304" pitchFamily="18" charset="0"/>
                <a:cs typeface="Times New Roman" panose="02020603050405020304" pitchFamily="18" charset="0"/>
              </a:rPr>
              <a:t>analyzing</a:t>
            </a:r>
            <a:r>
              <a:rPr lang="en-IN" sz="1600" dirty="0">
                <a:latin typeface="Times New Roman" panose="02020603050405020304" pitchFamily="18" charset="0"/>
                <a:cs typeface="Times New Roman" panose="02020603050405020304" pitchFamily="18" charset="0"/>
              </a:rPr>
              <a:t> ITR, GST, and bank statements with visual reports.</a:t>
            </a:r>
          </a:p>
          <a:p>
            <a:r>
              <a:rPr lang="en-IN" sz="1600" dirty="0">
                <a:latin typeface="Times New Roman" panose="02020603050405020304" pitchFamily="18" charset="0"/>
                <a:cs typeface="Times New Roman" panose="02020603050405020304" pitchFamily="18" charset="0"/>
              </a:rPr>
              <a:t>Clients need original ITR and GST PDFs for validation, and lack of access hinders product adoption.</a:t>
            </a:r>
          </a:p>
          <a:p>
            <a:r>
              <a:rPr lang="en-IN" sz="1600" dirty="0">
                <a:latin typeface="Times New Roman" panose="02020603050405020304" pitchFamily="18" charset="0"/>
                <a:cs typeface="Times New Roman" panose="02020603050405020304" pitchFamily="18" charset="0"/>
              </a:rPr>
              <a:t>This project strengthens our product, supports client success, and aligns with </a:t>
            </a:r>
            <a:r>
              <a:rPr lang="en-IN" sz="1600" dirty="0" err="1">
                <a:latin typeface="Times New Roman" panose="02020603050405020304" pitchFamily="18" charset="0"/>
                <a:cs typeface="Times New Roman" panose="02020603050405020304" pitchFamily="18" charset="0"/>
              </a:rPr>
              <a:t>Datakosh’s</a:t>
            </a:r>
            <a:r>
              <a:rPr lang="en-IN" sz="1600" dirty="0">
                <a:latin typeface="Times New Roman" panose="02020603050405020304" pitchFamily="18" charset="0"/>
                <a:cs typeface="Times New Roman" panose="02020603050405020304" pitchFamily="18" charset="0"/>
              </a:rPr>
              <a:t> mission to reduce NPAs.</a:t>
            </a:r>
          </a:p>
          <a:p>
            <a:r>
              <a:rPr lang="en-IN" sz="1600" dirty="0">
                <a:latin typeface="Times New Roman" panose="02020603050405020304" pitchFamily="18" charset="0"/>
                <a:cs typeface="Times New Roman" panose="02020603050405020304" pitchFamily="18" charset="0"/>
              </a:rPr>
              <a:t>The enhancement will boost client trust, reduce manual effort, and improve loan decision accuracy.</a:t>
            </a:r>
          </a:p>
          <a:p>
            <a:r>
              <a:rPr lang="en-IN" sz="1600" dirty="0">
                <a:latin typeface="Times New Roman" panose="02020603050405020304" pitchFamily="18" charset="0"/>
                <a:cs typeface="Times New Roman" panose="02020603050405020304" pitchFamily="18" charset="0"/>
              </a:rPr>
              <a:t>It positions </a:t>
            </a:r>
            <a:r>
              <a:rPr lang="en-IN" sz="1600" dirty="0" err="1">
                <a:latin typeface="Times New Roman" panose="02020603050405020304" pitchFamily="18" charset="0"/>
                <a:cs typeface="Times New Roman" panose="02020603050405020304" pitchFamily="18" charset="0"/>
              </a:rPr>
              <a:t>Datakosh</a:t>
            </a:r>
            <a:r>
              <a:rPr lang="en-IN" sz="1600" dirty="0">
                <a:latin typeface="Times New Roman" panose="02020603050405020304" pitchFamily="18" charset="0"/>
                <a:cs typeface="Times New Roman" panose="02020603050405020304" pitchFamily="18" charset="0"/>
              </a:rPr>
              <a:t> as a secure, all-in-one solution in the FinTech space.</a:t>
            </a:r>
          </a:p>
          <a:p>
            <a:r>
              <a:rPr lang="en-IN" sz="1600" dirty="0">
                <a:latin typeface="Times New Roman" panose="02020603050405020304" pitchFamily="18" charset="0"/>
                <a:cs typeface="Times New Roman" panose="02020603050405020304" pitchFamily="18" charset="0"/>
              </a:rPr>
              <a:t>This project is a crucial move to meet evolving client needs and maintain innovation and security standards.</a:t>
            </a:r>
          </a:p>
          <a:p>
            <a:pPr marL="0" indent="0">
              <a:buNone/>
            </a:pP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875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13D050-53C9-0D41-AE62-10481835F190}"/>
              </a:ext>
            </a:extLst>
          </p:cNvPr>
          <p:cNvSpPr/>
          <p:nvPr/>
        </p:nvSpPr>
        <p:spPr>
          <a:xfrm>
            <a:off x="4371748" y="2967335"/>
            <a:ext cx="3448509" cy="923330"/>
          </a:xfrm>
          <a:prstGeom prst="rect">
            <a:avLst/>
          </a:prstGeom>
          <a:noFill/>
        </p:spPr>
        <p:txBody>
          <a:bodyPr wrap="none" lIns="91440" tIns="45720" rIns="91440" bIns="45720">
            <a:spAutoFit/>
          </a:bodyPr>
          <a:lstStyle/>
          <a:p>
            <a:pPr algn="ctr"/>
            <a:r>
              <a:rPr lang="en-GB" sz="5400"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413228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7E09-6A9E-9FCC-7867-895F21ABE716}"/>
              </a:ext>
            </a:extLst>
          </p:cNvPr>
          <p:cNvSpPr>
            <a:spLocks noGrp="1"/>
          </p:cNvSpPr>
          <p:nvPr>
            <p:ph type="title"/>
          </p:nvPr>
        </p:nvSpPr>
        <p:spPr>
          <a:xfrm>
            <a:off x="814191" y="379914"/>
            <a:ext cx="8878824" cy="530352"/>
          </a:xfrm>
        </p:spPr>
        <p:txBody>
          <a:bodyPr>
            <a:normAutofit/>
          </a:bodyPr>
          <a:lstStyle/>
          <a:p>
            <a:r>
              <a:rPr lang="en-US" sz="2800" b="1" dirty="0">
                <a:latin typeface="Times New Roman" panose="02020603050405020304" pitchFamily="18" charset="0"/>
                <a:cs typeface="Times New Roman" panose="02020603050405020304" pitchFamily="18" charset="0"/>
              </a:rPr>
              <a:t>Executive Summary</a:t>
            </a:r>
            <a:endParaRPr lang="en-US" sz="2800" dirty="0"/>
          </a:p>
        </p:txBody>
      </p:sp>
      <p:sp>
        <p:nvSpPr>
          <p:cNvPr id="3" name="Content Placeholder 2">
            <a:extLst>
              <a:ext uri="{FF2B5EF4-FFF2-40B4-BE49-F238E27FC236}">
                <a16:creationId xmlns:a16="http://schemas.microsoft.com/office/drawing/2014/main" id="{199158D4-7B61-0A48-E33F-792278D05724}"/>
              </a:ext>
            </a:extLst>
          </p:cNvPr>
          <p:cNvSpPr>
            <a:spLocks noGrp="1"/>
          </p:cNvSpPr>
          <p:nvPr>
            <p:ph idx="1"/>
          </p:nvPr>
        </p:nvSpPr>
        <p:spPr>
          <a:xfrm>
            <a:off x="814191" y="1114816"/>
            <a:ext cx="7027103" cy="5010411"/>
          </a:xfrm>
        </p:spPr>
        <p:txBody>
          <a:bodyPr/>
          <a:lstStyle/>
          <a:p>
            <a:r>
              <a:rPr lang="en-IN" sz="1600" dirty="0">
                <a:latin typeface="Times New Roman" panose="02020603050405020304" pitchFamily="18" charset="0"/>
                <a:cs typeface="Times New Roman" panose="02020603050405020304" pitchFamily="18" charset="0"/>
              </a:rPr>
              <a:t>Unsecured loan applications with fake documentation and poor financial analysis tools are among the primary factors of the rising non-performing asset (NPA) concerns in banks (specifically small banks) and NBFCs.</a:t>
            </a:r>
            <a:endParaRPr lang="en-IN" sz="1000" dirty="0">
              <a:latin typeface="Times New Roman" panose="02020603050405020304" pitchFamily="18" charset="0"/>
              <a:cs typeface="Times New Roman" panose="02020603050405020304" pitchFamily="18" charset="0"/>
            </a:endParaRPr>
          </a:p>
          <a:p>
            <a:r>
              <a:rPr lang="en-IN" sz="1600" dirty="0" err="1">
                <a:latin typeface="Times New Roman" panose="02020603050405020304" pitchFamily="18" charset="0"/>
                <a:cs typeface="Times New Roman" panose="02020603050405020304" pitchFamily="18" charset="0"/>
              </a:rPr>
              <a:t>Datakosh</a:t>
            </a:r>
            <a:r>
              <a:rPr lang="en-IN" sz="1600" dirty="0">
                <a:latin typeface="Times New Roman" panose="02020603050405020304" pitchFamily="18" charset="0"/>
                <a:cs typeface="Times New Roman" panose="02020603050405020304" pitchFamily="18" charset="0"/>
              </a:rPr>
              <a:t> is an AI-powered financial analysis tool that transforms raw financial data (GSTR, ITR, bank statements) into actionable insights.</a:t>
            </a:r>
            <a:endParaRPr lang="en-IN" sz="1000" dirty="0">
              <a:latin typeface="Times New Roman" panose="02020603050405020304" pitchFamily="18" charset="0"/>
              <a:cs typeface="Times New Roman" panose="02020603050405020304" pitchFamily="18" charset="0"/>
            </a:endParaRPr>
          </a:p>
          <a:p>
            <a:r>
              <a:rPr lang="en-IN" sz="1600" dirty="0">
                <a:latin typeface="Times New Roman" panose="02020603050405020304" pitchFamily="18" charset="0"/>
                <a:cs typeface="Times New Roman" panose="02020603050405020304" pitchFamily="18" charset="0"/>
              </a:rPr>
              <a:t>Current model lacks </a:t>
            </a:r>
            <a:r>
              <a:rPr lang="en-IN" sz="1600" dirty="0" err="1">
                <a:latin typeface="Times New Roman" panose="02020603050405020304" pitchFamily="18" charset="0"/>
                <a:cs typeface="Times New Roman" panose="02020603050405020304" pitchFamily="18" charset="0"/>
              </a:rPr>
              <a:t>retriving</a:t>
            </a:r>
            <a:r>
              <a:rPr lang="en-IN" sz="1600" dirty="0">
                <a:latin typeface="Times New Roman" panose="02020603050405020304" pitchFamily="18" charset="0"/>
                <a:cs typeface="Times New Roman" panose="02020603050405020304" pitchFamily="18" charset="0"/>
              </a:rPr>
              <a:t> original ITR/GST PDFs, limiting client cross verification capabilities and confirmation of real income source.</a:t>
            </a:r>
            <a:endParaRPr lang="en-IN" sz="1000" dirty="0">
              <a:latin typeface="Times New Roman" panose="02020603050405020304" pitchFamily="18" charset="0"/>
              <a:cs typeface="Times New Roman" panose="02020603050405020304" pitchFamily="18" charset="0"/>
            </a:endParaRPr>
          </a:p>
          <a:p>
            <a:r>
              <a:rPr lang="en-IN" sz="1600" dirty="0">
                <a:latin typeface="Times New Roman" panose="02020603050405020304" pitchFamily="18" charset="0"/>
                <a:cs typeface="Times New Roman" panose="02020603050405020304" pitchFamily="18" charset="0"/>
              </a:rPr>
              <a:t>The modification allows a possibility to automatically and securely retrieve ITR and GST PDFs from official websites without going into government websites and asking for private information.</a:t>
            </a:r>
            <a:endParaRPr lang="en-IN" sz="1000" dirty="0">
              <a:latin typeface="Times New Roman" panose="02020603050405020304" pitchFamily="18" charset="0"/>
              <a:cs typeface="Times New Roman" panose="02020603050405020304" pitchFamily="18" charset="0"/>
            </a:endParaRPr>
          </a:p>
          <a:p>
            <a:r>
              <a:rPr lang="en-IN" sz="1600" dirty="0">
                <a:latin typeface="Times New Roman" panose="02020603050405020304" pitchFamily="18" charset="0"/>
                <a:cs typeface="Times New Roman" panose="02020603050405020304" pitchFamily="18" charset="0"/>
              </a:rPr>
              <a:t>This feature empowers clients with verified financial data, improving loan assessments, reducing defaults, and strengthening </a:t>
            </a:r>
            <a:r>
              <a:rPr lang="en-IN" sz="1600" dirty="0" err="1">
                <a:latin typeface="Times New Roman" panose="02020603050405020304" pitchFamily="18" charset="0"/>
                <a:cs typeface="Times New Roman" panose="02020603050405020304" pitchFamily="18" charset="0"/>
              </a:rPr>
              <a:t>Datakosh’s</a:t>
            </a:r>
            <a:r>
              <a:rPr lang="en-IN" sz="1600" dirty="0">
                <a:latin typeface="Times New Roman" panose="02020603050405020304" pitchFamily="18" charset="0"/>
                <a:cs typeface="Times New Roman" panose="02020603050405020304" pitchFamily="18" charset="0"/>
              </a:rPr>
              <a:t> market position.</a:t>
            </a:r>
          </a:p>
        </p:txBody>
      </p:sp>
      <p:pic>
        <p:nvPicPr>
          <p:cNvPr id="13" name="Picture 12">
            <a:extLst>
              <a:ext uri="{FF2B5EF4-FFF2-40B4-BE49-F238E27FC236}">
                <a16:creationId xmlns:a16="http://schemas.microsoft.com/office/drawing/2014/main" id="{52B06A2B-608E-744F-ADE7-F3F5EB02163F}"/>
              </a:ext>
            </a:extLst>
          </p:cNvPr>
          <p:cNvPicPr>
            <a:picLocks noChangeAspect="1"/>
          </p:cNvPicPr>
          <p:nvPr/>
        </p:nvPicPr>
        <p:blipFill>
          <a:blip r:embed="rId3"/>
          <a:stretch>
            <a:fillRect/>
          </a:stretch>
        </p:blipFill>
        <p:spPr>
          <a:xfrm>
            <a:off x="7775893" y="2167003"/>
            <a:ext cx="4249093" cy="3177645"/>
          </a:xfrm>
          <a:prstGeom prst="rect">
            <a:avLst/>
          </a:prstGeom>
        </p:spPr>
      </p:pic>
    </p:spTree>
    <p:extLst>
      <p:ext uri="{BB962C8B-B14F-4D97-AF65-F5344CB8AC3E}">
        <p14:creationId xmlns:p14="http://schemas.microsoft.com/office/powerpoint/2010/main" val="354802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2386-A4E9-F74D-85B0-4065C1A762DA}"/>
              </a:ext>
            </a:extLst>
          </p:cNvPr>
          <p:cNvSpPr>
            <a:spLocks noGrp="1"/>
          </p:cNvSpPr>
          <p:nvPr>
            <p:ph type="title"/>
          </p:nvPr>
        </p:nvSpPr>
        <p:spPr>
          <a:xfrm>
            <a:off x="838200" y="365125"/>
            <a:ext cx="10515600" cy="522771"/>
          </a:xfrm>
        </p:spPr>
        <p:txBody>
          <a:bodyPr>
            <a:normAutofit/>
          </a:bodyPr>
          <a:lstStyle/>
          <a:p>
            <a:r>
              <a:rPr lang="en-IN" sz="2800" b="1" dirty="0">
                <a:latin typeface="Times New Roman" panose="02020603050405020304" pitchFamily="18" charset="0"/>
                <a:cs typeface="Times New Roman" panose="02020603050405020304" pitchFamily="18" charset="0"/>
              </a:rPr>
              <a:t>Situation, Problem, Opportunity</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5470153-FA82-CF48-9092-9E649B191D7E}"/>
              </a:ext>
            </a:extLst>
          </p:cNvPr>
          <p:cNvSpPr>
            <a:spLocks noGrp="1"/>
          </p:cNvSpPr>
          <p:nvPr>
            <p:ph idx="1"/>
          </p:nvPr>
        </p:nvSpPr>
        <p:spPr>
          <a:xfrm>
            <a:off x="838200" y="989556"/>
            <a:ext cx="6013537" cy="5187407"/>
          </a:xfrm>
        </p:spPr>
        <p:txBody>
          <a:bodyPr>
            <a:normAutofit lnSpcReduction="10000"/>
          </a:bodyPr>
          <a:lstStyle/>
          <a:p>
            <a:r>
              <a:rPr lang="en-IN" sz="1600" dirty="0" err="1">
                <a:latin typeface="Times New Roman" panose="02020603050405020304" pitchFamily="18" charset="0"/>
                <a:cs typeface="Times New Roman" panose="02020603050405020304" pitchFamily="18" charset="0"/>
              </a:rPr>
              <a:t>Datakosh’s</a:t>
            </a:r>
            <a:r>
              <a:rPr lang="en-IN" sz="1600" dirty="0">
                <a:latin typeface="Times New Roman" panose="02020603050405020304" pitchFamily="18" charset="0"/>
                <a:cs typeface="Times New Roman" panose="02020603050405020304" pitchFamily="18" charset="0"/>
              </a:rPr>
              <a:t> AI-powered tools help small banks and NBFCs </a:t>
            </a:r>
            <a:r>
              <a:rPr lang="en-IN" sz="1600" dirty="0" err="1">
                <a:latin typeface="Times New Roman" panose="02020603050405020304" pitchFamily="18" charset="0"/>
                <a:cs typeface="Times New Roman" panose="02020603050405020304" pitchFamily="18" charset="0"/>
              </a:rPr>
              <a:t>analyze</a:t>
            </a:r>
            <a:r>
              <a:rPr lang="en-IN" sz="1600" dirty="0">
                <a:latin typeface="Times New Roman" panose="02020603050405020304" pitchFamily="18" charset="0"/>
                <a:cs typeface="Times New Roman" panose="02020603050405020304" pitchFamily="18" charset="0"/>
              </a:rPr>
              <a:t> financial documents to assess loan eligibility and reduce NPAs.</a:t>
            </a:r>
            <a:endParaRPr lang="en-IN" sz="1600" dirty="0">
              <a:effectLst/>
              <a:latin typeface="Times New Roman" panose="02020603050405020304" pitchFamily="18" charset="0"/>
              <a:cs typeface="Times New Roman" panose="02020603050405020304" pitchFamily="18" charset="0"/>
            </a:endParaRPr>
          </a:p>
          <a:p>
            <a:r>
              <a:rPr lang="en-IN" sz="1600" dirty="0">
                <a:latin typeface="Times New Roman" panose="02020603050405020304" pitchFamily="18" charset="0"/>
                <a:cs typeface="Times New Roman" panose="02020603050405020304" pitchFamily="18" charset="0"/>
              </a:rPr>
              <a:t>Its GSTR and ITR analysis offers a 360° view of borrowers' financial </a:t>
            </a:r>
            <a:r>
              <a:rPr lang="en-IN" sz="1600" dirty="0" err="1">
                <a:latin typeface="Times New Roman" panose="02020603050405020304" pitchFamily="18" charset="0"/>
                <a:cs typeface="Times New Roman" panose="02020603050405020304" pitchFamily="18" charset="0"/>
              </a:rPr>
              <a:t>behavior</a:t>
            </a:r>
            <a:r>
              <a:rPr lang="en-IN" sz="1600" dirty="0">
                <a:latin typeface="Times New Roman" panose="02020603050405020304" pitchFamily="18" charset="0"/>
                <a:cs typeface="Times New Roman" panose="02020603050405020304" pitchFamily="18" charset="0"/>
              </a:rPr>
              <a:t>, improving creditworthiness assessments.</a:t>
            </a:r>
            <a:endParaRPr lang="en-IN" sz="1600" dirty="0">
              <a:effectLst/>
              <a:latin typeface="Times New Roman" panose="02020603050405020304" pitchFamily="18" charset="0"/>
              <a:cs typeface="Times New Roman" panose="02020603050405020304" pitchFamily="18" charset="0"/>
            </a:endParaRPr>
          </a:p>
          <a:p>
            <a:r>
              <a:rPr lang="en-IN" sz="1600" dirty="0">
                <a:latin typeface="Times New Roman" panose="02020603050405020304" pitchFamily="18" charset="0"/>
                <a:cs typeface="Times New Roman" panose="02020603050405020304" pitchFamily="18" charset="0"/>
              </a:rPr>
              <a:t>The key clients now requires original ITR and GST PDFs to cross-verify data, critical to minimizing NPA risks.</a:t>
            </a:r>
          </a:p>
          <a:p>
            <a:r>
              <a:rPr lang="en-IN" sz="1600" dirty="0">
                <a:latin typeface="Times New Roman" panose="02020603050405020304" pitchFamily="18" charset="0"/>
                <a:cs typeface="Times New Roman" panose="02020603050405020304" pitchFamily="18" charset="0"/>
              </a:rPr>
              <a:t>Currently, </a:t>
            </a:r>
            <a:r>
              <a:rPr lang="en-IN" sz="1600" dirty="0" err="1">
                <a:latin typeface="Times New Roman" panose="02020603050405020304" pitchFamily="18" charset="0"/>
                <a:cs typeface="Times New Roman" panose="02020603050405020304" pitchFamily="18" charset="0"/>
              </a:rPr>
              <a:t>Datakosh</a:t>
            </a:r>
            <a:r>
              <a:rPr lang="en-IN" sz="1600" dirty="0">
                <a:latin typeface="Times New Roman" panose="02020603050405020304" pitchFamily="18" charset="0"/>
                <a:cs typeface="Times New Roman" panose="02020603050405020304" pitchFamily="18" charset="0"/>
              </a:rPr>
              <a:t> lacks original document access, forcing clients to go with manual checks for which credential of government portal needed to be share cause threatening data privacy.</a:t>
            </a:r>
          </a:p>
          <a:p>
            <a:r>
              <a:rPr lang="en-IN" sz="1600" dirty="0">
                <a:latin typeface="Times New Roman" panose="02020603050405020304" pitchFamily="18" charset="0"/>
                <a:cs typeface="Times New Roman" panose="02020603050405020304" pitchFamily="18" charset="0"/>
              </a:rPr>
              <a:t>The need to improve </a:t>
            </a:r>
            <a:r>
              <a:rPr lang="en-IN" sz="1600" dirty="0" err="1">
                <a:latin typeface="Times New Roman" panose="02020603050405020304" pitchFamily="18" charset="0"/>
                <a:cs typeface="Times New Roman" panose="02020603050405020304" pitchFamily="18" charset="0"/>
              </a:rPr>
              <a:t>Datakosh</a:t>
            </a:r>
            <a:r>
              <a:rPr lang="en-IN" sz="1600" dirty="0">
                <a:latin typeface="Times New Roman" panose="02020603050405020304" pitchFamily="18" charset="0"/>
                <a:cs typeface="Times New Roman" panose="02020603050405020304" pitchFamily="18" charset="0"/>
              </a:rPr>
              <a:t>, cut down on inefficiencies, and maintain trust is shown by a 25% increase in manual verifications reported by clients.</a:t>
            </a:r>
          </a:p>
        </p:txBody>
      </p:sp>
      <p:pic>
        <p:nvPicPr>
          <p:cNvPr id="7" name="Picture 6">
            <a:extLst>
              <a:ext uri="{FF2B5EF4-FFF2-40B4-BE49-F238E27FC236}">
                <a16:creationId xmlns:a16="http://schemas.microsoft.com/office/drawing/2014/main" id="{923FE0C7-B8A4-2D41-85DA-503C4E267832}"/>
              </a:ext>
            </a:extLst>
          </p:cNvPr>
          <p:cNvPicPr>
            <a:picLocks noChangeAspect="1"/>
          </p:cNvPicPr>
          <p:nvPr/>
        </p:nvPicPr>
        <p:blipFill>
          <a:blip r:embed="rId2"/>
          <a:stretch>
            <a:fillRect/>
          </a:stretch>
        </p:blipFill>
        <p:spPr>
          <a:xfrm>
            <a:off x="6941752" y="2012820"/>
            <a:ext cx="5001379" cy="2832360"/>
          </a:xfrm>
          <a:prstGeom prst="rect">
            <a:avLst/>
          </a:prstGeom>
        </p:spPr>
      </p:pic>
    </p:spTree>
    <p:extLst>
      <p:ext uri="{BB962C8B-B14F-4D97-AF65-F5344CB8AC3E}">
        <p14:creationId xmlns:p14="http://schemas.microsoft.com/office/powerpoint/2010/main" val="2704897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0E49F-D170-494A-9EF1-3384FA460C0E}"/>
              </a:ext>
            </a:extLst>
          </p:cNvPr>
          <p:cNvSpPr>
            <a:spLocks noGrp="1"/>
          </p:cNvSpPr>
          <p:nvPr>
            <p:ph type="title"/>
          </p:nvPr>
        </p:nvSpPr>
        <p:spPr>
          <a:xfrm>
            <a:off x="838200" y="365126"/>
            <a:ext cx="10515600" cy="315912"/>
          </a:xfrm>
        </p:spPr>
        <p:txBody>
          <a:bodyPr>
            <a:normAutofit fontScale="90000"/>
          </a:bodyPr>
          <a:lstStyle/>
          <a:p>
            <a:r>
              <a:rPr lang="en-IN" sz="2800" b="1" dirty="0">
                <a:latin typeface="Times New Roman" panose="02020603050405020304" pitchFamily="18" charset="0"/>
                <a:cs typeface="Times New Roman" panose="02020603050405020304" pitchFamily="18" charset="0"/>
              </a:rPr>
              <a:t>Purpose Statement</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D830262-6B9C-4C48-9A48-383B19CE40F2}"/>
              </a:ext>
            </a:extLst>
          </p:cNvPr>
          <p:cNvSpPr>
            <a:spLocks noGrp="1"/>
          </p:cNvSpPr>
          <p:nvPr>
            <p:ph idx="1"/>
          </p:nvPr>
        </p:nvSpPr>
        <p:spPr>
          <a:xfrm>
            <a:off x="838200" y="861391"/>
            <a:ext cx="5737964" cy="5315572"/>
          </a:xfrm>
        </p:spPr>
        <p:txBody>
          <a:bodyPr>
            <a:normAutofit fontScale="32500" lnSpcReduction="20000"/>
          </a:bodyPr>
          <a:lstStyle/>
          <a:p>
            <a:r>
              <a:rPr lang="en-IN" sz="4900" dirty="0">
                <a:latin typeface="Times New Roman" panose="02020603050405020304" pitchFamily="18" charset="0"/>
                <a:cs typeface="Times New Roman" panose="02020603050405020304" pitchFamily="18" charset="0"/>
              </a:rPr>
              <a:t>Enhance </a:t>
            </a:r>
            <a:r>
              <a:rPr lang="en-IN" sz="4900" dirty="0" err="1">
                <a:latin typeface="Times New Roman" panose="02020603050405020304" pitchFamily="18" charset="0"/>
                <a:cs typeface="Times New Roman" panose="02020603050405020304" pitchFamily="18" charset="0"/>
              </a:rPr>
              <a:t>Datakosh</a:t>
            </a:r>
            <a:r>
              <a:rPr lang="en-IN" sz="4900" dirty="0">
                <a:latin typeface="Times New Roman" panose="02020603050405020304" pitchFamily="18" charset="0"/>
                <a:cs typeface="Times New Roman" panose="02020603050405020304" pitchFamily="18" charset="0"/>
              </a:rPr>
              <a:t> Solution to securely fetch original ITR and GST PDFs along with analysed Excel/PDF reports for improved loan underwriting.</a:t>
            </a:r>
          </a:p>
          <a:p>
            <a:r>
              <a:rPr lang="en-IN" sz="4900" dirty="0">
                <a:latin typeface="Times New Roman" panose="02020603050405020304" pitchFamily="18" charset="0"/>
                <a:cs typeface="Times New Roman" panose="02020603050405020304" pitchFamily="18" charset="0"/>
              </a:rPr>
              <a:t>Enable accurate cross-verification via direct PDF access to reduce NPAs and improve loan assessment precision.</a:t>
            </a:r>
          </a:p>
          <a:p>
            <a:r>
              <a:rPr lang="en-IN" sz="4900" dirty="0">
                <a:latin typeface="Times New Roman" panose="02020603050405020304" pitchFamily="18" charset="0"/>
                <a:cs typeface="Times New Roman" panose="02020603050405020304" pitchFamily="18" charset="0"/>
              </a:rPr>
              <a:t>Boost client confidence by ensuring secure access of original PDF without compromising sensitive credentials</a:t>
            </a:r>
          </a:p>
          <a:p>
            <a:r>
              <a:rPr lang="en-IN" sz="4900" dirty="0">
                <a:latin typeface="Times New Roman" panose="02020603050405020304" pitchFamily="18" charset="0"/>
                <a:cs typeface="Times New Roman" panose="02020603050405020304" pitchFamily="18" charset="0"/>
              </a:rPr>
              <a:t>Eliminate data breach risks from manual logins and reduce loan errors from any friction in analysed data from </a:t>
            </a:r>
            <a:r>
              <a:rPr lang="en-IN" sz="4900" dirty="0" err="1">
                <a:latin typeface="Times New Roman" panose="02020603050405020304" pitchFamily="18" charset="0"/>
                <a:cs typeface="Times New Roman" panose="02020603050405020304" pitchFamily="18" charset="0"/>
              </a:rPr>
              <a:t>Datakosh</a:t>
            </a:r>
            <a:r>
              <a:rPr lang="en-IN" sz="4900" dirty="0">
                <a:latin typeface="Times New Roman" panose="02020603050405020304" pitchFamily="18" charset="0"/>
                <a:cs typeface="Times New Roman" panose="02020603050405020304" pitchFamily="18" charset="0"/>
              </a:rPr>
              <a:t> Solution.</a:t>
            </a:r>
          </a:p>
          <a:p>
            <a:r>
              <a:rPr lang="en-IN" sz="4900" dirty="0">
                <a:latin typeface="Times New Roman" panose="02020603050405020304" pitchFamily="18" charset="0"/>
                <a:cs typeface="Times New Roman" panose="02020603050405020304" pitchFamily="18" charset="0"/>
              </a:rPr>
              <a:t>Strengthen </a:t>
            </a:r>
            <a:r>
              <a:rPr lang="en-IN" sz="4900" dirty="0" err="1">
                <a:latin typeface="Times New Roman" panose="02020603050405020304" pitchFamily="18" charset="0"/>
                <a:cs typeface="Times New Roman" panose="02020603050405020304" pitchFamily="18" charset="0"/>
              </a:rPr>
              <a:t>Datakosh’s</a:t>
            </a:r>
            <a:r>
              <a:rPr lang="en-IN" sz="4900" dirty="0">
                <a:latin typeface="Times New Roman" panose="02020603050405020304" pitchFamily="18" charset="0"/>
                <a:cs typeface="Times New Roman" panose="02020603050405020304" pitchFamily="18" charset="0"/>
              </a:rPr>
              <a:t> competitive edge by solving the verification-security gap better than others in the market.</a:t>
            </a:r>
          </a:p>
          <a:p>
            <a:r>
              <a:rPr lang="en-IN" sz="4900" dirty="0">
                <a:latin typeface="Times New Roman" panose="02020603050405020304" pitchFamily="18" charset="0"/>
                <a:cs typeface="Times New Roman" panose="02020603050405020304" pitchFamily="18" charset="0"/>
              </a:rPr>
              <a:t>Reinforce </a:t>
            </a:r>
            <a:r>
              <a:rPr lang="en-IN" sz="4900" dirty="0" err="1">
                <a:latin typeface="Times New Roman" panose="02020603050405020304" pitchFamily="18" charset="0"/>
                <a:cs typeface="Times New Roman" panose="02020603050405020304" pitchFamily="18" charset="0"/>
              </a:rPr>
              <a:t>Datakosh’s</a:t>
            </a:r>
            <a:r>
              <a:rPr lang="en-IN" sz="4900" dirty="0">
                <a:latin typeface="Times New Roman" panose="02020603050405020304" pitchFamily="18" charset="0"/>
                <a:cs typeface="Times New Roman" panose="02020603050405020304" pitchFamily="18" charset="0"/>
              </a:rPr>
              <a:t> position as a trusted, secure analytics partner for banks and NBFCs.</a:t>
            </a:r>
          </a:p>
          <a:p>
            <a:endParaRPr lang="en-US" sz="1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754A09-38A4-0B45-AEBB-CB19809F2A3F}"/>
              </a:ext>
            </a:extLst>
          </p:cNvPr>
          <p:cNvPicPr>
            <a:picLocks noChangeAspect="1"/>
          </p:cNvPicPr>
          <p:nvPr/>
        </p:nvPicPr>
        <p:blipFill>
          <a:blip r:embed="rId2"/>
          <a:stretch>
            <a:fillRect/>
          </a:stretch>
        </p:blipFill>
        <p:spPr>
          <a:xfrm>
            <a:off x="6839906" y="1440493"/>
            <a:ext cx="5125929" cy="3977014"/>
          </a:xfrm>
          <a:prstGeom prst="rect">
            <a:avLst/>
          </a:prstGeom>
        </p:spPr>
      </p:pic>
    </p:spTree>
    <p:extLst>
      <p:ext uri="{BB962C8B-B14F-4D97-AF65-F5344CB8AC3E}">
        <p14:creationId xmlns:p14="http://schemas.microsoft.com/office/powerpoint/2010/main" val="195893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A7774-03D0-3C46-8877-E902E30274CD}"/>
              </a:ext>
            </a:extLst>
          </p:cNvPr>
          <p:cNvSpPr>
            <a:spLocks noGrp="1"/>
          </p:cNvSpPr>
          <p:nvPr>
            <p:ph type="title"/>
          </p:nvPr>
        </p:nvSpPr>
        <p:spPr>
          <a:xfrm>
            <a:off x="838200" y="365126"/>
            <a:ext cx="10515600" cy="509518"/>
          </a:xfrm>
        </p:spPr>
        <p:txBody>
          <a:bodyPr>
            <a:normAutofit/>
          </a:bodyPr>
          <a:lstStyle/>
          <a:p>
            <a:r>
              <a:rPr lang="en-IN" sz="2800" b="1" dirty="0">
                <a:latin typeface="Times New Roman" panose="02020603050405020304" pitchFamily="18" charset="0"/>
                <a:cs typeface="Times New Roman" panose="02020603050405020304" pitchFamily="18" charset="0"/>
              </a:rPr>
              <a:t>Project Objectives (SMART)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9045BD9-8EA8-E84A-9CFA-32E59047D3F1}"/>
              </a:ext>
            </a:extLst>
          </p:cNvPr>
          <p:cNvSpPr>
            <a:spLocks noGrp="1"/>
          </p:cNvSpPr>
          <p:nvPr>
            <p:ph idx="1"/>
          </p:nvPr>
        </p:nvSpPr>
        <p:spPr>
          <a:xfrm>
            <a:off x="838201" y="1988632"/>
            <a:ext cx="5875750" cy="4675215"/>
          </a:xfrm>
        </p:spPr>
        <p:txBody>
          <a:bodyPr>
            <a:normAutofit fontScale="47500" lnSpcReduction="20000"/>
          </a:bodyPr>
          <a:lstStyle/>
          <a:p>
            <a:r>
              <a:rPr lang="en-IN" sz="3400" b="1" dirty="0">
                <a:latin typeface="Times New Roman" panose="02020603050405020304" pitchFamily="18" charset="0"/>
                <a:cs typeface="Times New Roman" panose="02020603050405020304" pitchFamily="18" charset="0"/>
              </a:rPr>
              <a:t>Specific:</a:t>
            </a:r>
            <a:r>
              <a:rPr lang="en-IN" sz="3400" dirty="0">
                <a:latin typeface="Times New Roman" panose="02020603050405020304" pitchFamily="18" charset="0"/>
                <a:cs typeface="Times New Roman" panose="02020603050405020304" pitchFamily="18" charset="0"/>
              </a:rPr>
              <a:t> Enable secure integration to fetch and display original ITR and GST PDFs within </a:t>
            </a:r>
            <a:r>
              <a:rPr lang="en-IN" sz="3400" dirty="0" err="1">
                <a:latin typeface="Times New Roman" panose="02020603050405020304" pitchFamily="18" charset="0"/>
                <a:cs typeface="Times New Roman" panose="02020603050405020304" pitchFamily="18" charset="0"/>
              </a:rPr>
              <a:t>Datakosh</a:t>
            </a:r>
            <a:r>
              <a:rPr lang="en-IN" sz="3400" dirty="0">
                <a:latin typeface="Times New Roman" panose="02020603050405020304" pitchFamily="18" charset="0"/>
                <a:cs typeface="Times New Roman" panose="02020603050405020304" pitchFamily="18" charset="0"/>
              </a:rPr>
              <a:t> as per client requirements.</a:t>
            </a:r>
            <a:endParaRPr lang="en-IN"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Measurable:</a:t>
            </a:r>
            <a:r>
              <a:rPr lang="en-IN" sz="3400" dirty="0">
                <a:latin typeface="Times New Roman" panose="02020603050405020304" pitchFamily="18" charset="0"/>
                <a:cs typeface="Times New Roman" panose="02020603050405020304" pitchFamily="18" charset="0"/>
              </a:rPr>
              <a:t> Achieve 100% PDF retrieval success, reduce financial data errors below 5%, and meet 95% test case pass rate.</a:t>
            </a:r>
            <a:endParaRPr lang="en-IN"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Achievable:</a:t>
            </a:r>
            <a:r>
              <a:rPr lang="en-IN" sz="3400" dirty="0">
                <a:latin typeface="Times New Roman" panose="02020603050405020304" pitchFamily="18" charset="0"/>
                <a:cs typeface="Times New Roman" panose="02020603050405020304" pitchFamily="18" charset="0"/>
              </a:rPr>
              <a:t> Execute the enhancement within 5.5 months using existing resources and proven API-based data retrieval methods.</a:t>
            </a:r>
          </a:p>
          <a:p>
            <a:r>
              <a:rPr lang="en-IN" sz="3400" b="1" dirty="0">
                <a:latin typeface="Times New Roman" panose="02020603050405020304" pitchFamily="18" charset="0"/>
                <a:cs typeface="Times New Roman" panose="02020603050405020304" pitchFamily="18" charset="0"/>
              </a:rPr>
              <a:t>Realistic:</a:t>
            </a:r>
            <a:r>
              <a:rPr lang="en-IN" sz="3400" dirty="0">
                <a:latin typeface="Times New Roman" panose="02020603050405020304" pitchFamily="18" charset="0"/>
                <a:cs typeface="Times New Roman" panose="02020603050405020304" pitchFamily="18" charset="0"/>
              </a:rPr>
              <a:t> Ensuring the solution meets security standards without handling client credentials, following industry best practices.</a:t>
            </a:r>
          </a:p>
          <a:p>
            <a:r>
              <a:rPr lang="en-IN" sz="3400" b="1" dirty="0">
                <a:latin typeface="Times New Roman" panose="02020603050405020304" pitchFamily="18" charset="0"/>
                <a:cs typeface="Times New Roman" panose="02020603050405020304" pitchFamily="18" charset="0"/>
              </a:rPr>
              <a:t>Time-Bound:</a:t>
            </a:r>
            <a:r>
              <a:rPr lang="en-IN" sz="3400" dirty="0">
                <a:latin typeface="Times New Roman" panose="02020603050405020304" pitchFamily="18" charset="0"/>
                <a:cs typeface="Times New Roman" panose="02020603050405020304" pitchFamily="18" charset="0"/>
              </a:rPr>
              <a:t> Complete the project by 31/12/2025, adhering to a six-month timeline from initiation.</a:t>
            </a:r>
            <a:endParaRPr lang="en-IN" sz="1600" dirty="0">
              <a:latin typeface="Times New Roman" panose="02020603050405020304" pitchFamily="18" charset="0"/>
              <a:cs typeface="Times New Roman" panose="02020603050405020304" pitchFamily="18" charset="0"/>
            </a:endParaRPr>
          </a:p>
          <a:p>
            <a:pPr marL="0" indent="0">
              <a:buNone/>
            </a:pPr>
            <a:endParaRPr lang="en-IN" sz="1600" dirty="0">
              <a:latin typeface="Times New Roman" panose="02020603050405020304" pitchFamily="18" charset="0"/>
              <a:cs typeface="Times New Roman" panose="02020603050405020304" pitchFamily="18" charset="0"/>
            </a:endParaRPr>
          </a:p>
          <a:p>
            <a:pPr marL="0" indent="0">
              <a:buNone/>
            </a:pPr>
            <a:endParaRPr lang="en-IN" sz="16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EF6BF5D-CA81-E649-92B7-1C973AA5B6CD}"/>
              </a:ext>
            </a:extLst>
          </p:cNvPr>
          <p:cNvPicPr>
            <a:picLocks noChangeAspect="1"/>
          </p:cNvPicPr>
          <p:nvPr/>
        </p:nvPicPr>
        <p:blipFill>
          <a:blip r:embed="rId2"/>
          <a:stretch>
            <a:fillRect/>
          </a:stretch>
        </p:blipFill>
        <p:spPr>
          <a:xfrm>
            <a:off x="6713951" y="2162402"/>
            <a:ext cx="5365314" cy="3630296"/>
          </a:xfrm>
          <a:prstGeom prst="rect">
            <a:avLst/>
          </a:prstGeom>
        </p:spPr>
      </p:pic>
      <p:sp>
        <p:nvSpPr>
          <p:cNvPr id="6" name="TextBox 5">
            <a:extLst>
              <a:ext uri="{FF2B5EF4-FFF2-40B4-BE49-F238E27FC236}">
                <a16:creationId xmlns:a16="http://schemas.microsoft.com/office/drawing/2014/main" id="{17F0C3FC-2DB7-EC4B-9295-D0D6D49AB1E6}"/>
              </a:ext>
            </a:extLst>
          </p:cNvPr>
          <p:cNvSpPr txBox="1"/>
          <p:nvPr/>
        </p:nvSpPr>
        <p:spPr>
          <a:xfrm>
            <a:off x="716068" y="1065302"/>
            <a:ext cx="11250461" cy="923330"/>
          </a:xfrm>
          <a:prstGeom prst="rect">
            <a:avLst/>
          </a:prstGeom>
          <a:noFill/>
        </p:spPr>
        <p:txBody>
          <a:bodyPr wrap="square">
            <a:spAutoFit/>
          </a:bodyPr>
          <a:lstStyle/>
          <a:p>
            <a:pPr marL="0" indent="0">
              <a:buNone/>
            </a:pPr>
            <a:r>
              <a:rPr lang="en-IN" sz="1800" dirty="0">
                <a:solidFill>
                  <a:schemeClr val="bg1"/>
                </a:solidFill>
                <a:latin typeface="Times New Roman" panose="02020603050405020304" pitchFamily="18" charset="0"/>
                <a:cs typeface="Times New Roman" panose="02020603050405020304" pitchFamily="18" charset="0"/>
              </a:rPr>
              <a:t>The Objectives are to take measurable steps that will lead to the successful completion of the project and the realization of its purpose. Our team is taking waterfall model approach, as it is typically align with distinct phases or significant milestones. We'll analyse and then formulate specific SMART objectives for this project:</a:t>
            </a:r>
            <a:endParaRPr lang="en-IN"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769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B98FF-8AE0-7E43-829D-C1D45887B350}"/>
              </a:ext>
            </a:extLst>
          </p:cNvPr>
          <p:cNvSpPr>
            <a:spLocks noGrp="1"/>
          </p:cNvSpPr>
          <p:nvPr>
            <p:ph type="title"/>
          </p:nvPr>
        </p:nvSpPr>
        <p:spPr>
          <a:xfrm>
            <a:off x="838200" y="365125"/>
            <a:ext cx="10515600" cy="416753"/>
          </a:xfrm>
        </p:spPr>
        <p:txBody>
          <a:bodyPr>
            <a:normAutofit fontScale="90000"/>
          </a:bodyPr>
          <a:lstStyle/>
          <a:p>
            <a:r>
              <a:rPr lang="en-IN" sz="2800" b="1" dirty="0">
                <a:effectLst/>
                <a:latin typeface="Times New Roman" panose="02020603050405020304" pitchFamily="18" charset="0"/>
                <a:cs typeface="Times New Roman" panose="02020603050405020304" pitchFamily="18" charset="0"/>
              </a:rPr>
              <a:t>Proposed Solution</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38D2683-F948-9A4B-BF1C-60C3B57C119E}"/>
              </a:ext>
            </a:extLst>
          </p:cNvPr>
          <p:cNvSpPr>
            <a:spLocks noGrp="1"/>
          </p:cNvSpPr>
          <p:nvPr>
            <p:ph idx="1"/>
          </p:nvPr>
        </p:nvSpPr>
        <p:spPr>
          <a:xfrm>
            <a:off x="838200" y="980661"/>
            <a:ext cx="10515600" cy="5196302"/>
          </a:xfrm>
        </p:spPr>
        <p:txBody>
          <a:bodyPr>
            <a:normAutofit/>
          </a:bodyPr>
          <a:lstStyle/>
          <a:p>
            <a:r>
              <a:rPr lang="en-IN" sz="1600" dirty="0">
                <a:latin typeface="Times New Roman" panose="02020603050405020304" pitchFamily="18" charset="0"/>
                <a:cs typeface="Times New Roman" panose="02020603050405020304" pitchFamily="18" charset="0"/>
              </a:rPr>
              <a:t>A new, dedicated option on the dashboard will be developed and integrated into the existing Datakosh Solution platform.</a:t>
            </a:r>
          </a:p>
          <a:p>
            <a:r>
              <a:rPr lang="en-IN" sz="1600" dirty="0">
                <a:latin typeface="Times New Roman" panose="02020603050405020304" pitchFamily="18" charset="0"/>
                <a:cs typeface="Times New Roman" panose="02020603050405020304" pitchFamily="18" charset="0"/>
              </a:rPr>
              <a:t>The solution uses API integration to securely retrieve ITR/GST PDFs from government portals without login credentials.</a:t>
            </a:r>
          </a:p>
          <a:p>
            <a:r>
              <a:rPr lang="en-IN" sz="1600" dirty="0">
                <a:latin typeface="Times New Roman" panose="02020603050405020304" pitchFamily="18" charset="0"/>
                <a:cs typeface="Times New Roman" panose="02020603050405020304" pitchFamily="18" charset="0"/>
              </a:rPr>
              <a:t>After logging in Datakosh dashboard and providing GSTR number and ITR number in our secure desktop software or website or mobile app it will directly processing financial data.</a:t>
            </a:r>
          </a:p>
          <a:p>
            <a:r>
              <a:rPr lang="en-IN" sz="1600" dirty="0">
                <a:latin typeface="Times New Roman" panose="02020603050405020304" pitchFamily="18" charset="0"/>
                <a:cs typeface="Times New Roman" panose="02020603050405020304" pitchFamily="18" charset="0"/>
              </a:rPr>
              <a:t>On selecting the option for original PDF documents, the third party API-based will ensures access from government portal without triggering server alerts.</a:t>
            </a:r>
          </a:p>
          <a:p>
            <a:r>
              <a:rPr lang="en-IN" sz="1600" dirty="0">
                <a:latin typeface="Times New Roman" panose="02020603050405020304" pitchFamily="18" charset="0"/>
                <a:cs typeface="Times New Roman" panose="02020603050405020304" pitchFamily="18" charset="0"/>
              </a:rPr>
              <a:t>We are partnering with government-registered API providers to enable this functionality.</a:t>
            </a:r>
          </a:p>
          <a:p>
            <a:r>
              <a:rPr lang="en-IN" sz="1600" dirty="0">
                <a:latin typeface="Times New Roman" panose="02020603050405020304" pitchFamily="18" charset="0"/>
                <a:cs typeface="Times New Roman" panose="02020603050405020304" pitchFamily="18" charset="0"/>
              </a:rPr>
              <a:t>Government contracts are time-consuming; collaboration with registered providers avoids delays and compliance issues.</a:t>
            </a:r>
          </a:p>
          <a:p>
            <a:r>
              <a:rPr lang="en-IN" sz="1600" dirty="0">
                <a:latin typeface="Times New Roman" panose="02020603050405020304" pitchFamily="18" charset="0"/>
                <a:cs typeface="Times New Roman" panose="02020603050405020304" pitchFamily="18" charset="0"/>
              </a:rPr>
              <a:t>Direct server hits may raise alerts and penalties, making API partnerships a safer and faster alternative.</a:t>
            </a:r>
          </a:p>
          <a:p>
            <a:r>
              <a:rPr lang="en-IN" sz="1600" dirty="0">
                <a:latin typeface="Times New Roman" panose="02020603050405020304" pitchFamily="18" charset="0"/>
                <a:cs typeface="Times New Roman" panose="02020603050405020304" pitchFamily="18" charset="0"/>
              </a:rPr>
              <a:t>Our experienced team of developers and security experts will execute the project using the waterfall model.</a:t>
            </a:r>
          </a:p>
          <a:p>
            <a:r>
              <a:rPr lang="en-IN" sz="1600" dirty="0">
                <a:latin typeface="Times New Roman" panose="02020603050405020304" pitchFamily="18" charset="0"/>
                <a:cs typeface="Times New Roman" panose="02020603050405020304" pitchFamily="18" charset="0"/>
              </a:rPr>
              <a:t>Project completion is expected in six months and will lead to a revision in all subscription pricing models.</a:t>
            </a:r>
          </a:p>
        </p:txBody>
      </p:sp>
    </p:spTree>
    <p:extLst>
      <p:ext uri="{BB962C8B-B14F-4D97-AF65-F5344CB8AC3E}">
        <p14:creationId xmlns:p14="http://schemas.microsoft.com/office/powerpoint/2010/main" val="1108450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0CE8-4B7B-0B41-BEB4-C8B650616BDF}"/>
              </a:ext>
            </a:extLst>
          </p:cNvPr>
          <p:cNvSpPr>
            <a:spLocks noGrp="1"/>
          </p:cNvSpPr>
          <p:nvPr>
            <p:ph type="title"/>
          </p:nvPr>
        </p:nvSpPr>
        <p:spPr>
          <a:xfrm>
            <a:off x="838200" y="329178"/>
            <a:ext cx="10515600" cy="501041"/>
          </a:xfrm>
        </p:spPr>
        <p:txBody>
          <a:bodyPr>
            <a:noAutofit/>
          </a:bodyPr>
          <a:lstStyle/>
          <a:p>
            <a:r>
              <a:rPr lang="en-IN" sz="2800" b="1" dirty="0">
                <a:latin typeface="Times New Roman" panose="02020603050405020304" pitchFamily="18" charset="0"/>
                <a:cs typeface="Times New Roman" panose="02020603050405020304" pitchFamily="18" charset="0"/>
              </a:rPr>
              <a:t>S</a:t>
            </a:r>
            <a:r>
              <a:rPr lang="en-IN" sz="2800" b="1" dirty="0">
                <a:effectLst/>
                <a:latin typeface="Times New Roman" panose="02020603050405020304" pitchFamily="18" charset="0"/>
                <a:cs typeface="Times New Roman" panose="02020603050405020304" pitchFamily="18" charset="0"/>
              </a:rPr>
              <a:t>uccess </a:t>
            </a:r>
            <a:r>
              <a:rPr lang="en-IN" sz="2800" b="1" dirty="0">
                <a:latin typeface="Times New Roman" panose="02020603050405020304" pitchFamily="18" charset="0"/>
                <a:cs typeface="Times New Roman" panose="02020603050405020304" pitchFamily="18" charset="0"/>
              </a:rPr>
              <a:t>C</a:t>
            </a:r>
            <a:r>
              <a:rPr lang="en-IN" sz="2800" b="1" dirty="0">
                <a:effectLst/>
                <a:latin typeface="Times New Roman" panose="02020603050405020304" pitchFamily="18" charset="0"/>
                <a:cs typeface="Times New Roman" panose="02020603050405020304" pitchFamily="18" charset="0"/>
              </a:rPr>
              <a:t>riteria</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BFBD53C-FFB0-7A47-9B6D-5256049B25A9}"/>
              </a:ext>
            </a:extLst>
          </p:cNvPr>
          <p:cNvSpPr>
            <a:spLocks noGrp="1"/>
          </p:cNvSpPr>
          <p:nvPr>
            <p:ph idx="1"/>
          </p:nvPr>
        </p:nvSpPr>
        <p:spPr>
          <a:xfrm>
            <a:off x="838200" y="939452"/>
            <a:ext cx="10973844" cy="5085567"/>
          </a:xfrm>
        </p:spPr>
        <p:txBody>
          <a:bodyPr>
            <a:normAutofit/>
          </a:bodyPr>
          <a:lstStyle/>
          <a:p>
            <a:pPr marL="0" indent="0">
              <a:lnSpc>
                <a:spcPct val="100000"/>
              </a:lnSpc>
              <a:spcBef>
                <a:spcPts val="0"/>
              </a:spcBef>
              <a:buNone/>
            </a:pPr>
            <a:r>
              <a:rPr lang="en-IN" sz="1600" dirty="0">
                <a:latin typeface="Times New Roman" panose="02020603050405020304" pitchFamily="18" charset="0"/>
                <a:cs typeface="Times New Roman" panose="02020603050405020304" pitchFamily="18" charset="0"/>
              </a:rPr>
              <a:t>The success of the Datakosh Solution Enhancement for ITR &amp; GST PDF Integration will be measured across key dimensions: functionality, security, user adoption, and operational impact. Our criteria are designed to confirm that the new feature not only functions as intended but also delivers tangible value and addresses the core problem effectively. </a:t>
            </a:r>
          </a:p>
          <a:p>
            <a:pPr>
              <a:lnSpc>
                <a:spcPct val="100000"/>
              </a:lnSpc>
              <a:spcBef>
                <a:spcPts val="0"/>
              </a:spcBef>
            </a:pPr>
            <a:r>
              <a:rPr lang="en-IN" sz="1600" u="sng" dirty="0">
                <a:latin typeface="Times New Roman" panose="02020603050405020304" pitchFamily="18" charset="0"/>
                <a:cs typeface="Times New Roman" panose="02020603050405020304" pitchFamily="18" charset="0"/>
              </a:rPr>
              <a:t>Functionality</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PDF integration feature fully operational and embedded in 100% of client reports by </a:t>
            </a:r>
            <a:r>
              <a:rPr lang="en-IN" sz="1600" b="1" dirty="0">
                <a:latin typeface="Times New Roman" panose="02020603050405020304" pitchFamily="18" charset="0"/>
                <a:cs typeface="Times New Roman" panose="02020603050405020304" pitchFamily="18" charset="0"/>
              </a:rPr>
              <a:t>31/03/2026</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Functional Requirements Document (FRD) and UI </a:t>
            </a:r>
            <a:r>
              <a:rPr lang="en-IN" sz="1600" dirty="0" err="1">
                <a:latin typeface="Times New Roman" panose="02020603050405020304" pitchFamily="18" charset="0"/>
                <a:cs typeface="Times New Roman" panose="02020603050405020304" pitchFamily="18" charset="0"/>
              </a:rPr>
              <a:t>mockups</a:t>
            </a:r>
            <a:r>
              <a:rPr lang="en-IN" sz="1600" dirty="0">
                <a:latin typeface="Times New Roman" panose="02020603050405020304" pitchFamily="18" charset="0"/>
                <a:cs typeface="Times New Roman" panose="02020603050405020304" pitchFamily="18" charset="0"/>
              </a:rPr>
              <a:t> finalized and implemented</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Technical Design Document (TDD) and secure API integration completed</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New PDF feature available alongside existing Excel outputs</a:t>
            </a:r>
          </a:p>
          <a:p>
            <a:pPr>
              <a:lnSpc>
                <a:spcPct val="100000"/>
              </a:lnSpc>
              <a:spcBef>
                <a:spcPts val="0"/>
              </a:spcBef>
            </a:pPr>
            <a:r>
              <a:rPr lang="en-IN" sz="1600" u="sng" dirty="0">
                <a:latin typeface="Times New Roman" panose="02020603050405020304" pitchFamily="18" charset="0"/>
                <a:cs typeface="Times New Roman" panose="02020603050405020304" pitchFamily="18" charset="0"/>
              </a:rPr>
              <a:t>Security</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Zero data breaches or security incidents reported within 6 months post-launch (by 30/06/2026)</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Security protocols and audit mechanisms implemented and verified</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API design includes secure, compliant methods for PDF retrieval</a:t>
            </a:r>
          </a:p>
          <a:p>
            <a:pPr>
              <a:lnSpc>
                <a:spcPct val="100000"/>
              </a:lnSpc>
              <a:spcBef>
                <a:spcPts val="0"/>
              </a:spcBef>
            </a:pPr>
            <a:r>
              <a:rPr lang="en-IN" sz="1600" u="sng" dirty="0">
                <a:latin typeface="Times New Roman" panose="02020603050405020304" pitchFamily="18" charset="0"/>
                <a:cs typeface="Times New Roman" panose="02020603050405020304" pitchFamily="18" charset="0"/>
              </a:rPr>
              <a:t>User Adoption</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Minimum 90% client adoption rate measured via usage analytics and surveys by 30/04/2026</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Client-facing manual, video tutorials, and FAQs provided for smooth onboarding</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Positive user feedback on feature ease-of-use and reliability</a:t>
            </a:r>
          </a:p>
          <a:p>
            <a:pPr>
              <a:lnSpc>
                <a:spcPct val="100000"/>
              </a:lnSpc>
              <a:spcBef>
                <a:spcPts val="0"/>
              </a:spcBef>
            </a:pPr>
            <a:r>
              <a:rPr lang="en-IN" sz="1600" b="1" u="sng" dirty="0">
                <a:latin typeface="Times New Roman" panose="02020603050405020304" pitchFamily="18" charset="0"/>
                <a:cs typeface="Times New Roman" panose="02020603050405020304" pitchFamily="18" charset="0"/>
              </a:rPr>
              <a:t>Operational Impact</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Full deployment of enhanced software completed on schedule by 31/12/2025</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Streamlined workflow as PDFs are auto-integrated into reports</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Reduced client dependency on manual document handling or third-party tools</a:t>
            </a:r>
          </a:p>
          <a:p>
            <a:pPr marL="0" indent="0">
              <a:lnSpc>
                <a:spcPct val="100000"/>
              </a:lnSpc>
              <a:spcBef>
                <a:spcPts val="0"/>
              </a:spcBef>
              <a:buNone/>
            </a:pP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5968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1FCF-E369-B44B-991A-79FF75BD0CD1}"/>
              </a:ext>
            </a:extLst>
          </p:cNvPr>
          <p:cNvSpPr>
            <a:spLocks noGrp="1"/>
          </p:cNvSpPr>
          <p:nvPr>
            <p:ph type="title"/>
          </p:nvPr>
        </p:nvSpPr>
        <p:spPr>
          <a:xfrm>
            <a:off x="838200" y="413358"/>
            <a:ext cx="10515600" cy="430517"/>
          </a:xfrm>
        </p:spPr>
        <p:txBody>
          <a:bodyPr>
            <a:normAutofit fontScale="90000"/>
          </a:bodyPr>
          <a:lstStyle/>
          <a:p>
            <a:r>
              <a:rPr lang="en-IN" sz="2800" b="1" dirty="0">
                <a:latin typeface="Times New Roman" panose="02020603050405020304" pitchFamily="18" charset="0"/>
                <a:cs typeface="Times New Roman" panose="02020603050405020304" pitchFamily="18" charset="0"/>
              </a:rPr>
              <a:t>Methods/Approach (Waterfall Model)</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713E6E7-8D90-9140-A662-499E1D483008}"/>
              </a:ext>
            </a:extLst>
          </p:cNvPr>
          <p:cNvSpPr>
            <a:spLocks noGrp="1"/>
          </p:cNvSpPr>
          <p:nvPr>
            <p:ph idx="1"/>
          </p:nvPr>
        </p:nvSpPr>
        <p:spPr>
          <a:xfrm>
            <a:off x="838200" y="977030"/>
            <a:ext cx="10515600" cy="5362771"/>
          </a:xfrm>
        </p:spPr>
        <p:txBody>
          <a:bodyPr>
            <a:normAutofit/>
          </a:bodyPr>
          <a:lstStyle/>
          <a:p>
            <a:pPr>
              <a:lnSpc>
                <a:spcPct val="100000"/>
              </a:lnSpc>
              <a:spcBef>
                <a:spcPts val="0"/>
              </a:spcBef>
            </a:pPr>
            <a:r>
              <a:rPr lang="en-IN" sz="1600" u="sng" dirty="0">
                <a:latin typeface="Times New Roman" panose="02020603050405020304" pitchFamily="18" charset="0"/>
                <a:cs typeface="Times New Roman" panose="02020603050405020304" pitchFamily="18" charset="0"/>
              </a:rPr>
              <a:t>Requirements Gathering &amp; Analysis</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Conduct workshops/interviews with banking clients, product teams, and compliance experts.</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Facilitate formal integration discussions between company leadership teams.</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Prepare and validate the Business Requirements Document (BRD) with management sign-off.</a:t>
            </a:r>
          </a:p>
          <a:p>
            <a:pPr>
              <a:lnSpc>
                <a:spcPct val="100000"/>
              </a:lnSpc>
              <a:spcBef>
                <a:spcPts val="0"/>
              </a:spcBef>
            </a:pPr>
            <a:r>
              <a:rPr lang="en-IN" sz="1600" u="sng" dirty="0">
                <a:latin typeface="Times New Roman" panose="02020603050405020304" pitchFamily="18" charset="0"/>
                <a:cs typeface="Times New Roman" panose="02020603050405020304" pitchFamily="18" charset="0"/>
              </a:rPr>
              <a:t>System Design</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Define secure mechanisms for PDF retrieval, storage, and display based on requirements.</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Prepare documentation, system architecture, database schema, and security protocols along with development team.</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Draft Statement of Work (SOW), Master document and user interface design for the new PDF module.</a:t>
            </a:r>
          </a:p>
          <a:p>
            <a:pPr>
              <a:lnSpc>
                <a:spcPct val="100000"/>
              </a:lnSpc>
              <a:spcBef>
                <a:spcPts val="0"/>
              </a:spcBef>
            </a:pPr>
            <a:r>
              <a:rPr lang="en-IN" sz="1600" u="sng" dirty="0">
                <a:latin typeface="Times New Roman" panose="02020603050405020304" pitchFamily="18" charset="0"/>
                <a:cs typeface="Times New Roman" panose="02020603050405020304" pitchFamily="18" charset="0"/>
              </a:rPr>
              <a:t>Implementation</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Develop secure backend and frontend components per the Technical Design Document.</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Integrate APIs, libraries, and secure storage within the existing </a:t>
            </a:r>
            <a:r>
              <a:rPr lang="en-IN" sz="1600" dirty="0" err="1">
                <a:latin typeface="Times New Roman" panose="02020603050405020304" pitchFamily="18" charset="0"/>
                <a:cs typeface="Times New Roman" panose="02020603050405020304" pitchFamily="18" charset="0"/>
              </a:rPr>
              <a:t>Datakosh</a:t>
            </a:r>
            <a:r>
              <a:rPr lang="en-IN" sz="1600" dirty="0">
                <a:latin typeface="Times New Roman" panose="02020603050405020304" pitchFamily="18" charset="0"/>
                <a:cs typeface="Times New Roman" panose="02020603050405020304" pitchFamily="18" charset="0"/>
              </a:rPr>
              <a:t> codebase.</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Perform unit testing to ensure accuracy and functionality of each component.</a:t>
            </a:r>
          </a:p>
          <a:p>
            <a:pPr>
              <a:lnSpc>
                <a:spcPct val="100000"/>
              </a:lnSpc>
              <a:spcBef>
                <a:spcPts val="0"/>
              </a:spcBef>
            </a:pPr>
            <a:r>
              <a:rPr lang="en-IN" sz="1600" u="sng" dirty="0">
                <a:latin typeface="Times New Roman" panose="02020603050405020304" pitchFamily="18" charset="0"/>
                <a:cs typeface="Times New Roman" panose="02020603050405020304" pitchFamily="18" charset="0"/>
              </a:rPr>
              <a:t>Testing</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Conduct integration testing to ensure seamless operation within </a:t>
            </a:r>
            <a:r>
              <a:rPr lang="en-IN" sz="1600" dirty="0" err="1">
                <a:latin typeface="Times New Roman" panose="02020603050405020304" pitchFamily="18" charset="0"/>
                <a:cs typeface="Times New Roman" panose="02020603050405020304" pitchFamily="18" charset="0"/>
              </a:rPr>
              <a:t>Datakosh</a:t>
            </a:r>
            <a:r>
              <a:rPr lang="en-IN" sz="1600" dirty="0">
                <a:latin typeface="Times New Roman" panose="02020603050405020304" pitchFamily="18" charset="0"/>
                <a:cs typeface="Times New Roman" panose="02020603050405020304" pitchFamily="18" charset="0"/>
              </a:rPr>
              <a:t>.</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Execute full end-to-end testing of the enhanced solution.</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Perform security audits, penetration testing, and vulnerability assessments.</a:t>
            </a:r>
          </a:p>
          <a:p>
            <a:pPr>
              <a:lnSpc>
                <a:spcPct val="110000"/>
              </a:lnSpc>
              <a:spcBef>
                <a:spcPts val="0"/>
              </a:spcBef>
            </a:pPr>
            <a:r>
              <a:rPr lang="en-IN" sz="1600" u="sng" dirty="0">
                <a:latin typeface="Times New Roman" panose="02020603050405020304" pitchFamily="18" charset="0"/>
                <a:cs typeface="Times New Roman" panose="02020603050405020304" pitchFamily="18" charset="0"/>
              </a:rPr>
              <a:t>Deployment &amp; Maintenance</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Roll out solution to production with minimal disruption to clients.</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Deliver training sessions and updated documentation to banking clients.</a:t>
            </a:r>
          </a:p>
          <a:p>
            <a:pPr marL="869950" indent="-285750">
              <a:lnSpc>
                <a:spcPct val="100000"/>
              </a:lnSpc>
              <a:spcBef>
                <a:spcPts val="0"/>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Establish robust support protocols to manage client issues effectively.</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175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E55A3-8DE4-1341-A793-94B320AF3DD6}"/>
              </a:ext>
            </a:extLst>
          </p:cNvPr>
          <p:cNvSpPr>
            <a:spLocks noGrp="1"/>
          </p:cNvSpPr>
          <p:nvPr>
            <p:ph type="title"/>
          </p:nvPr>
        </p:nvSpPr>
        <p:spPr>
          <a:xfrm>
            <a:off x="838200" y="187890"/>
            <a:ext cx="10515600" cy="493148"/>
          </a:xfrm>
        </p:spPr>
        <p:txBody>
          <a:bodyPr>
            <a:normAutofit/>
          </a:bodyPr>
          <a:lstStyle/>
          <a:p>
            <a:r>
              <a:rPr lang="en-IN" sz="2800" b="1" dirty="0">
                <a:effectLst/>
                <a:latin typeface="Times New Roman" panose="02020603050405020304" pitchFamily="18" charset="0"/>
                <a:cs typeface="Times New Roman" panose="02020603050405020304" pitchFamily="18" charset="0"/>
              </a:rPr>
              <a:t>Resources</a:t>
            </a:r>
            <a:endParaRPr lang="en-US" sz="2800" b="1" dirty="0">
              <a:latin typeface="Times New Roman" panose="02020603050405020304" pitchFamily="18" charset="0"/>
              <a:cs typeface="Times New Roman" panose="02020603050405020304" pitchFamily="18" charset="0"/>
            </a:endParaRPr>
          </a:p>
        </p:txBody>
      </p:sp>
      <p:graphicFrame>
        <p:nvGraphicFramePr>
          <p:cNvPr id="7" name="Table 4">
            <a:extLst>
              <a:ext uri="{FF2B5EF4-FFF2-40B4-BE49-F238E27FC236}">
                <a16:creationId xmlns:a16="http://schemas.microsoft.com/office/drawing/2014/main" id="{2E9F9317-7281-614E-A768-F857032CC4BA}"/>
              </a:ext>
            </a:extLst>
          </p:cNvPr>
          <p:cNvGraphicFramePr>
            <a:graphicFrameLocks noGrp="1"/>
          </p:cNvGraphicFramePr>
          <p:nvPr>
            <p:ph idx="1"/>
            <p:extLst>
              <p:ext uri="{D42A27DB-BD31-4B8C-83A1-F6EECF244321}">
                <p14:modId xmlns:p14="http://schemas.microsoft.com/office/powerpoint/2010/main" val="2595403674"/>
              </p:ext>
            </p:extLst>
          </p:nvPr>
        </p:nvGraphicFramePr>
        <p:xfrm>
          <a:off x="838200" y="768720"/>
          <a:ext cx="11174260" cy="5547360"/>
        </p:xfrm>
        <a:graphic>
          <a:graphicData uri="http://schemas.openxmlformats.org/drawingml/2006/table">
            <a:tbl>
              <a:tblPr firstRow="1" lastCol="1" bandRow="1">
                <a:tableStyleId>{5C22544A-7EE6-4342-B048-85BDC9FD1C3A}</a:tableStyleId>
              </a:tblPr>
              <a:tblGrid>
                <a:gridCol w="2905226">
                  <a:extLst>
                    <a:ext uri="{9D8B030D-6E8A-4147-A177-3AD203B41FA5}">
                      <a16:colId xmlns:a16="http://schemas.microsoft.com/office/drawing/2014/main" val="2660631934"/>
                    </a:ext>
                  </a:extLst>
                </a:gridCol>
                <a:gridCol w="4498563">
                  <a:extLst>
                    <a:ext uri="{9D8B030D-6E8A-4147-A177-3AD203B41FA5}">
                      <a16:colId xmlns:a16="http://schemas.microsoft.com/office/drawing/2014/main" val="3909717689"/>
                    </a:ext>
                  </a:extLst>
                </a:gridCol>
                <a:gridCol w="2132267">
                  <a:extLst>
                    <a:ext uri="{9D8B030D-6E8A-4147-A177-3AD203B41FA5}">
                      <a16:colId xmlns:a16="http://schemas.microsoft.com/office/drawing/2014/main" val="1603189107"/>
                    </a:ext>
                  </a:extLst>
                </a:gridCol>
                <a:gridCol w="1638204">
                  <a:extLst>
                    <a:ext uri="{9D8B030D-6E8A-4147-A177-3AD203B41FA5}">
                      <a16:colId xmlns:a16="http://schemas.microsoft.com/office/drawing/2014/main" val="2755691855"/>
                    </a:ext>
                  </a:extLst>
                </a:gridCol>
              </a:tblGrid>
              <a:tr h="426377">
                <a:tc>
                  <a:txBody>
                    <a:bodyPr/>
                    <a:lstStyle/>
                    <a:p>
                      <a:pPr algn="ctr"/>
                      <a:r>
                        <a:rPr lang="en-IN" sz="2000" b="1" dirty="0">
                          <a:solidFill>
                            <a:schemeClr val="tx1"/>
                          </a:solidFill>
                          <a:latin typeface="Times New Roman" panose="02020603050405020304" pitchFamily="18" charset="0"/>
                          <a:cs typeface="Times New Roman" panose="02020603050405020304" pitchFamily="18" charset="0"/>
                        </a:rPr>
                        <a:t>Role</a:t>
                      </a:r>
                      <a:endParaRPr lang="en-IN"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IN" sz="2000" dirty="0">
                          <a:solidFill>
                            <a:schemeClr val="tx1"/>
                          </a:solidFill>
                          <a:latin typeface="Times New Roman" panose="02020603050405020304" pitchFamily="18" charset="0"/>
                          <a:cs typeface="Times New Roman" panose="02020603050405020304" pitchFamily="18" charset="0"/>
                        </a:rPr>
                        <a:t>Responsibility</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IN" sz="2000" b="1" dirty="0">
                          <a:solidFill>
                            <a:schemeClr val="tx1"/>
                          </a:solidFill>
                          <a:latin typeface="Times New Roman" panose="02020603050405020304" pitchFamily="18" charset="0"/>
                          <a:cs typeface="Times New Roman" panose="02020603050405020304" pitchFamily="18" charset="0"/>
                        </a:rPr>
                        <a:t>Phase Involved</a:t>
                      </a:r>
                      <a:endParaRPr lang="en-IN" sz="2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IN" sz="2000" dirty="0">
                          <a:solidFill>
                            <a:schemeClr val="tx1"/>
                          </a:solidFill>
                          <a:latin typeface="Times New Roman" panose="02020603050405020304" pitchFamily="18" charset="0"/>
                          <a:cs typeface="Times New Roman" panose="02020603050405020304" pitchFamily="18" charset="0"/>
                        </a:rPr>
                        <a:t>Estimated Duration</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79928716"/>
                  </a:ext>
                </a:extLst>
              </a:tr>
              <a:tr h="610590">
                <a:tc>
                  <a:txBody>
                    <a:bodyPr/>
                    <a:lstStyle/>
                    <a:p>
                      <a:r>
                        <a:rPr lang="en-IN" sz="1600" b="1" dirty="0">
                          <a:solidFill>
                            <a:schemeClr val="bg1"/>
                          </a:solidFill>
                          <a:latin typeface="Times New Roman" panose="02020603050405020304" pitchFamily="18" charset="0"/>
                          <a:cs typeface="Times New Roman" panose="02020603050405020304" pitchFamily="18" charset="0"/>
                        </a:rPr>
                        <a:t>Executive Management Team</a:t>
                      </a:r>
                      <a:endParaRPr lang="en-IN" sz="16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Oversee and manage the entire project lifecycle, ensure adherence to plan and budget, manage risks, coordinate with partner company’s management.</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Initiation to Closure, planning budget, analyse risks, attend third party meetings</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6 Weeks</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3634243071"/>
                  </a:ext>
                </a:extLst>
              </a:tr>
              <a:tr h="627902">
                <a:tc>
                  <a:txBody>
                    <a:bodyPr/>
                    <a:lstStyle/>
                    <a:p>
                      <a:r>
                        <a:rPr lang="en-IN" sz="1600" b="1" dirty="0">
                          <a:solidFill>
                            <a:schemeClr val="bg1"/>
                          </a:solidFill>
                          <a:latin typeface="Times New Roman" panose="02020603050405020304" pitchFamily="18" charset="0"/>
                          <a:cs typeface="Times New Roman" panose="02020603050405020304" pitchFamily="18" charset="0"/>
                        </a:rPr>
                        <a:t>Business Analyst</a:t>
                      </a:r>
                      <a:endParaRPr lang="en-IN" sz="16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Gather requirements, create BRD/FRD, process mapping, communicate between business and technical teams, define detailed functional and non-functional requirements.</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Requirement Gathering, Planning, documentation, process mapping, conduct meetings</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4 Weeks</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extLst>
                  <a:ext uri="{0D108BD9-81ED-4DB2-BD59-A6C34878D82A}">
                    <a16:rowId xmlns:a16="http://schemas.microsoft.com/office/drawing/2014/main" val="415808797"/>
                  </a:ext>
                </a:extLst>
              </a:tr>
              <a:tr h="659806">
                <a:tc>
                  <a:txBody>
                    <a:bodyPr/>
                    <a:lstStyle/>
                    <a:p>
                      <a:r>
                        <a:rPr lang="en-IN" sz="1600" b="1" dirty="0">
                          <a:solidFill>
                            <a:schemeClr val="bg1"/>
                          </a:solidFill>
                          <a:latin typeface="Times New Roman" panose="02020603050405020304" pitchFamily="18" charset="0"/>
                          <a:cs typeface="Times New Roman" panose="02020603050405020304" pitchFamily="18" charset="0"/>
                        </a:rPr>
                        <a:t>Developers</a:t>
                      </a:r>
                      <a:endParaRPr lang="en-IN" sz="16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Develop API integrations in Python, manage databases, ensure secure PDF data retrieval from partner portals.</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Design, Development, Integration</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6 Weeks</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380950325"/>
                  </a:ext>
                </a:extLst>
              </a:tr>
              <a:tr h="659806">
                <a:tc>
                  <a:txBody>
                    <a:bodyPr/>
                    <a:lstStyle/>
                    <a:p>
                      <a:r>
                        <a:rPr lang="en-IN" sz="1600" b="1" dirty="0">
                          <a:solidFill>
                            <a:schemeClr val="bg1"/>
                          </a:solidFill>
                          <a:latin typeface="Times New Roman" panose="02020603050405020304" pitchFamily="18" charset="0"/>
                          <a:cs typeface="Times New Roman" panose="02020603050405020304" pitchFamily="18" charset="0"/>
                        </a:rPr>
                        <a:t>Security Experts</a:t>
                      </a:r>
                      <a:endParaRPr lang="en-IN" sz="16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Conduct vulnerability assessment, penetration testing, audit compliance, implement data encryption, ensure regulatory compliance.</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Design, Testing, Deployment</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3 Weeks</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416647264"/>
                  </a:ext>
                </a:extLst>
              </a:tr>
              <a:tr h="659806">
                <a:tc>
                  <a:txBody>
                    <a:bodyPr/>
                    <a:lstStyle/>
                    <a:p>
                      <a:r>
                        <a:rPr lang="en-IN" sz="1600" b="1" dirty="0">
                          <a:solidFill>
                            <a:schemeClr val="bg1"/>
                          </a:solidFill>
                          <a:latin typeface="Times New Roman" panose="02020603050405020304" pitchFamily="18" charset="0"/>
                          <a:cs typeface="Times New Roman" panose="02020603050405020304" pitchFamily="18" charset="0"/>
                        </a:rPr>
                        <a:t>Testers</a:t>
                      </a:r>
                      <a:endParaRPr lang="en-IN" sz="16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Perform functional, security, and UAT, prepare test cases, conduct manual/automated testing, manage defects.</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r>
                        <a:rPr lang="en-IN" sz="1600" dirty="0">
                          <a:solidFill>
                            <a:schemeClr val="bg1"/>
                          </a:solidFill>
                          <a:latin typeface="Times New Roman" panose="02020603050405020304" pitchFamily="18" charset="0"/>
                          <a:cs typeface="Times New Roman" panose="02020603050405020304" pitchFamily="18" charset="0"/>
                        </a:rPr>
                        <a:t>Testing, UAT</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solidFill>
                            <a:schemeClr val="bg1"/>
                          </a:solidFill>
                          <a:latin typeface="Times New Roman" panose="02020603050405020304" pitchFamily="18" charset="0"/>
                          <a:cs typeface="Times New Roman" panose="02020603050405020304" pitchFamily="18" charset="0"/>
                        </a:rPr>
                        <a:t>5 Weeks</a:t>
                      </a:r>
                    </a:p>
                  </a:txBody>
                  <a:tcPr anchor="ctr">
                    <a:lnL w="12700" cap="flat" cmpd="sng" algn="ctr">
                      <a:solidFill>
                        <a:schemeClr val="accent3">
                          <a:lumMod val="25000"/>
                        </a:schemeClr>
                      </a:solidFill>
                      <a:prstDash val="solid"/>
                      <a:round/>
                      <a:headEnd type="none" w="med" len="med"/>
                      <a:tailEnd type="none" w="med" len="med"/>
                    </a:lnL>
                    <a:lnR w="12700" cap="flat" cmpd="sng" algn="ctr">
                      <a:solidFill>
                        <a:schemeClr val="accent3">
                          <a:lumMod val="25000"/>
                        </a:schemeClr>
                      </a:solidFill>
                      <a:prstDash val="solid"/>
                      <a:round/>
                      <a:headEnd type="none" w="med" len="med"/>
                      <a:tailEnd type="none" w="med" len="med"/>
                    </a:lnR>
                    <a:lnT w="12700" cap="flat" cmpd="sng" algn="ctr">
                      <a:solidFill>
                        <a:schemeClr val="accent3">
                          <a:lumMod val="25000"/>
                        </a:schemeClr>
                      </a:solidFill>
                      <a:prstDash val="solid"/>
                      <a:round/>
                      <a:headEnd type="none" w="med" len="med"/>
                      <a:tailEnd type="none" w="med" len="med"/>
                    </a:lnT>
                    <a:lnB w="12700" cap="flat" cmpd="sng" algn="ctr">
                      <a:solidFill>
                        <a:schemeClr val="accent3">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3806997892"/>
                  </a:ext>
                </a:extLst>
              </a:tr>
            </a:tbl>
          </a:graphicData>
        </a:graphic>
      </p:graphicFrame>
    </p:spTree>
    <p:extLst>
      <p:ext uri="{BB962C8B-B14F-4D97-AF65-F5344CB8AC3E}">
        <p14:creationId xmlns:p14="http://schemas.microsoft.com/office/powerpoint/2010/main" val="450364165"/>
      </p:ext>
    </p:extLst>
  </p:cSld>
  <p:clrMapOvr>
    <a:masterClrMapping/>
  </p:clrMapOvr>
</p:sld>
</file>

<file path=ppt/theme/theme1.xml><?xml version="1.0" encoding="utf-8"?>
<a:theme xmlns:a="http://schemas.openxmlformats.org/drawingml/2006/main" name="1_Office Theme">
  <a:themeElements>
    <a:clrScheme name="Custom 43">
      <a:dk1>
        <a:srgbClr val="000000"/>
      </a:dk1>
      <a:lt1>
        <a:srgbClr val="FFFFFF"/>
      </a:lt1>
      <a:dk2>
        <a:srgbClr val="64DFED"/>
      </a:dk2>
      <a:lt2>
        <a:srgbClr val="E7E6E6"/>
      </a:lt2>
      <a:accent1>
        <a:srgbClr val="92CDF0"/>
      </a:accent1>
      <a:accent2>
        <a:srgbClr val="92CDF0"/>
      </a:accent2>
      <a:accent3>
        <a:srgbClr val="ABC3F0"/>
      </a:accent3>
      <a:accent4>
        <a:srgbClr val="C3B9F2"/>
      </a:accent4>
      <a:accent5>
        <a:srgbClr val="AAA5F9"/>
      </a:accent5>
      <a:accent6>
        <a:srgbClr val="F6A6F4"/>
      </a:accent6>
      <a:hlink>
        <a:srgbClr val="0563C1"/>
      </a:hlink>
      <a:folHlink>
        <a:srgbClr val="954F72"/>
      </a:folHlink>
    </a:clrScheme>
    <a:fontScheme name="Custom 39">
      <a:majorFont>
        <a:latin typeface="Tw Cen M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2094</TotalTime>
  <Words>1695</Words>
  <Application>Microsoft Macintosh PowerPoint</Application>
  <PresentationFormat>Widescreen</PresentationFormat>
  <Paragraphs>148</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 New</vt:lpstr>
      <vt:lpstr>Segoe UI Light</vt:lpstr>
      <vt:lpstr>Times New Roman</vt:lpstr>
      <vt:lpstr>Tw Cen MT</vt:lpstr>
      <vt:lpstr>1_Office Theme</vt:lpstr>
      <vt:lpstr>Enhancement of DataKosh Solution – ITR &amp; GST PDF Retrieval</vt:lpstr>
      <vt:lpstr>Executive Summary</vt:lpstr>
      <vt:lpstr>Situation, Problem, Opportunity</vt:lpstr>
      <vt:lpstr>Purpose Statement</vt:lpstr>
      <vt:lpstr>Project Objectives (SMART) </vt:lpstr>
      <vt:lpstr>Proposed Solution</vt:lpstr>
      <vt:lpstr>Success Criteria</vt:lpstr>
      <vt:lpstr>Methods/Approach (Waterfall Model)</vt:lpstr>
      <vt:lpstr>Resources</vt:lpstr>
      <vt:lpstr>Budget</vt:lpstr>
      <vt:lpstr>Risks &amp; Dependencies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Enhancement of DataKosh Solution – ITR &amp; GST PDF Retrieval</dc:title>
  <dc:creator>Avinab Das</dc:creator>
  <cp:lastModifiedBy>Avinab Das</cp:lastModifiedBy>
  <cp:revision>28</cp:revision>
  <dcterms:created xsi:type="dcterms:W3CDTF">2025-06-09T12:07:40Z</dcterms:created>
  <dcterms:modified xsi:type="dcterms:W3CDTF">2025-06-13T10:23:29Z</dcterms:modified>
</cp:coreProperties>
</file>