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72" r:id="rId4"/>
    <p:sldId id="273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havi Borhade" userId="12de37e7703f0f7e" providerId="LiveId" clId="{82A57E34-74DA-44EC-9AE8-E884F921D6EE}"/>
    <pc:docChg chg="undo custSel addSld delSld modSld sldOrd">
      <pc:chgData name="Janhavi Borhade" userId="12de37e7703f0f7e" providerId="LiveId" clId="{82A57E34-74DA-44EC-9AE8-E884F921D6EE}" dt="2025-07-09T17:48:28.251" v="4244" actId="122"/>
      <pc:docMkLst>
        <pc:docMk/>
      </pc:docMkLst>
      <pc:sldChg chg="del">
        <pc:chgData name="Janhavi Borhade" userId="12de37e7703f0f7e" providerId="LiveId" clId="{82A57E34-74DA-44EC-9AE8-E884F921D6EE}" dt="2025-07-09T16:44:44.826" v="3139" actId="2696"/>
        <pc:sldMkLst>
          <pc:docMk/>
          <pc:sldMk cId="2539198530" sldId="258"/>
        </pc:sldMkLst>
      </pc:sldChg>
      <pc:sldChg chg="modSp new del mod">
        <pc:chgData name="Janhavi Borhade" userId="12de37e7703f0f7e" providerId="LiveId" clId="{82A57E34-74DA-44EC-9AE8-E884F921D6EE}" dt="2025-07-09T16:49:34.031" v="3205" actId="2696"/>
        <pc:sldMkLst>
          <pc:docMk/>
          <pc:sldMk cId="544949439" sldId="259"/>
        </pc:sldMkLst>
        <pc:spChg chg="mod">
          <ac:chgData name="Janhavi Borhade" userId="12de37e7703f0f7e" providerId="LiveId" clId="{82A57E34-74DA-44EC-9AE8-E884F921D6EE}" dt="2025-07-08T15:23:00.407" v="617"/>
          <ac:spMkLst>
            <pc:docMk/>
            <pc:sldMk cId="544949439" sldId="259"/>
            <ac:spMk id="2" creationId="{4E61C9A6-25FB-5D70-213E-50933ABDCBE0}"/>
          </ac:spMkLst>
        </pc:spChg>
        <pc:spChg chg="mod">
          <ac:chgData name="Janhavi Borhade" userId="12de37e7703f0f7e" providerId="LiveId" clId="{82A57E34-74DA-44EC-9AE8-E884F921D6EE}" dt="2025-07-08T15:22:52.908" v="616" actId="20577"/>
          <ac:spMkLst>
            <pc:docMk/>
            <pc:sldMk cId="544949439" sldId="259"/>
            <ac:spMk id="3" creationId="{F286F5D2-F07D-DF37-91BC-BAFAC599F264}"/>
          </ac:spMkLst>
        </pc:spChg>
      </pc:sldChg>
      <pc:sldChg chg="addSp delSp modSp new mod">
        <pc:chgData name="Janhavi Borhade" userId="12de37e7703f0f7e" providerId="LiveId" clId="{82A57E34-74DA-44EC-9AE8-E884F921D6EE}" dt="2025-07-09T17:48:28.251" v="4244" actId="122"/>
        <pc:sldMkLst>
          <pc:docMk/>
          <pc:sldMk cId="4065508193" sldId="260"/>
        </pc:sldMkLst>
        <pc:spChg chg="mod">
          <ac:chgData name="Janhavi Borhade" userId="12de37e7703f0f7e" providerId="LiveId" clId="{82A57E34-74DA-44EC-9AE8-E884F921D6EE}" dt="2025-07-08T15:23:28.559" v="619"/>
          <ac:spMkLst>
            <pc:docMk/>
            <pc:sldMk cId="4065508193" sldId="260"/>
            <ac:spMk id="2" creationId="{C1DD6AE1-1728-D6BE-2C4E-D9086997CD13}"/>
          </ac:spMkLst>
        </pc:spChg>
        <pc:spChg chg="mod">
          <ac:chgData name="Janhavi Borhade" userId="12de37e7703f0f7e" providerId="LiveId" clId="{82A57E34-74DA-44EC-9AE8-E884F921D6EE}" dt="2025-07-08T15:26:31.033" v="993" actId="14100"/>
          <ac:spMkLst>
            <pc:docMk/>
            <pc:sldMk cId="4065508193" sldId="260"/>
            <ac:spMk id="3" creationId="{D15AD40A-1DA3-1B0E-5A9D-409C2A126709}"/>
          </ac:spMkLst>
        </pc:spChg>
        <pc:spChg chg="add mod">
          <ac:chgData name="Janhavi Borhade" userId="12de37e7703f0f7e" providerId="LiveId" clId="{82A57E34-74DA-44EC-9AE8-E884F921D6EE}" dt="2025-07-08T15:35:25.408" v="1208" actId="1076"/>
          <ac:spMkLst>
            <pc:docMk/>
            <pc:sldMk cId="4065508193" sldId="260"/>
            <ac:spMk id="4" creationId="{359BFFD7-5DF7-9163-2296-9C4A378E148A}"/>
          </ac:spMkLst>
        </pc:spChg>
        <pc:spChg chg="add mod">
          <ac:chgData name="Janhavi Borhade" userId="12de37e7703f0f7e" providerId="LiveId" clId="{82A57E34-74DA-44EC-9AE8-E884F921D6EE}" dt="2025-07-08T15:35:18.739" v="1207" actId="164"/>
          <ac:spMkLst>
            <pc:docMk/>
            <pc:sldMk cId="4065508193" sldId="260"/>
            <ac:spMk id="5" creationId="{125A7513-AAB4-9C74-298F-62F042EDC400}"/>
          </ac:spMkLst>
        </pc:spChg>
        <pc:spChg chg="add mod">
          <ac:chgData name="Janhavi Borhade" userId="12de37e7703f0f7e" providerId="LiveId" clId="{82A57E34-74DA-44EC-9AE8-E884F921D6EE}" dt="2025-07-09T17:43:14.960" v="4075" actId="20577"/>
          <ac:spMkLst>
            <pc:docMk/>
            <pc:sldMk cId="4065508193" sldId="260"/>
            <ac:spMk id="8" creationId="{A3DD1267-9704-4C80-A379-70D2AE418CBF}"/>
          </ac:spMkLst>
        </pc:spChg>
        <pc:spChg chg="add mod">
          <ac:chgData name="Janhavi Borhade" userId="12de37e7703f0f7e" providerId="LiveId" clId="{82A57E34-74DA-44EC-9AE8-E884F921D6EE}" dt="2025-07-08T15:35:18.739" v="1207" actId="164"/>
          <ac:spMkLst>
            <pc:docMk/>
            <pc:sldMk cId="4065508193" sldId="260"/>
            <ac:spMk id="11" creationId="{4E119173-0476-C20F-0685-1E1CCAF40FC9}"/>
          </ac:spMkLst>
        </pc:spChg>
        <pc:spChg chg="add del mod">
          <ac:chgData name="Janhavi Borhade" userId="12de37e7703f0f7e" providerId="LiveId" clId="{82A57E34-74DA-44EC-9AE8-E884F921D6EE}" dt="2025-07-08T15:34:30.661" v="1200"/>
          <ac:spMkLst>
            <pc:docMk/>
            <pc:sldMk cId="4065508193" sldId="260"/>
            <ac:spMk id="23" creationId="{422F886D-45D0-AA72-A305-A23137590F6F}"/>
          </ac:spMkLst>
        </pc:spChg>
        <pc:spChg chg="add mod">
          <ac:chgData name="Janhavi Borhade" userId="12de37e7703f0f7e" providerId="LiveId" clId="{82A57E34-74DA-44EC-9AE8-E884F921D6EE}" dt="2025-07-08T15:34:39.701" v="1206" actId="20577"/>
          <ac:spMkLst>
            <pc:docMk/>
            <pc:sldMk cId="4065508193" sldId="260"/>
            <ac:spMk id="24" creationId="{033A81E4-536F-2E73-F442-6E1BAAC4EF25}"/>
          </ac:spMkLst>
        </pc:spChg>
        <pc:spChg chg="mod">
          <ac:chgData name="Janhavi Borhade" userId="12de37e7703f0f7e" providerId="LiveId" clId="{82A57E34-74DA-44EC-9AE8-E884F921D6EE}" dt="2025-07-09T17:48:28.251" v="4244" actId="122"/>
          <ac:spMkLst>
            <pc:docMk/>
            <pc:sldMk cId="4065508193" sldId="260"/>
            <ac:spMk id="27" creationId="{BA1816AE-089C-BAF1-F667-1AF8E3838267}"/>
          </ac:spMkLst>
        </pc:spChg>
        <pc:spChg chg="mod">
          <ac:chgData name="Janhavi Borhade" userId="12de37e7703f0f7e" providerId="LiveId" clId="{82A57E34-74DA-44EC-9AE8-E884F921D6EE}" dt="2025-07-09T17:48:19.631" v="4243" actId="20577"/>
          <ac:spMkLst>
            <pc:docMk/>
            <pc:sldMk cId="4065508193" sldId="260"/>
            <ac:spMk id="29" creationId="{8EC6B74D-B5ED-8A9A-AF92-C86C1B064393}"/>
          </ac:spMkLst>
        </pc:spChg>
        <pc:spChg chg="mod">
          <ac:chgData name="Janhavi Borhade" userId="12de37e7703f0f7e" providerId="LiveId" clId="{82A57E34-74DA-44EC-9AE8-E884F921D6EE}" dt="2025-07-09T17:48:10.474" v="4242" actId="20577"/>
          <ac:spMkLst>
            <pc:docMk/>
            <pc:sldMk cId="4065508193" sldId="260"/>
            <ac:spMk id="31" creationId="{678D9034-8232-A322-13E5-6C366A101E13}"/>
          </ac:spMkLst>
        </pc:spChg>
        <pc:grpChg chg="add mod">
          <ac:chgData name="Janhavi Borhade" userId="12de37e7703f0f7e" providerId="LiveId" clId="{82A57E34-74DA-44EC-9AE8-E884F921D6EE}" dt="2025-07-08T15:35:18.739" v="1207" actId="164"/>
          <ac:grpSpMkLst>
            <pc:docMk/>
            <pc:sldMk cId="4065508193" sldId="260"/>
            <ac:grpSpMk id="25" creationId="{B07F49D1-51A8-FAC2-C926-6E33F011FC4D}"/>
          </ac:grpSpMkLst>
        </pc:grpChg>
        <pc:grpChg chg="add mod">
          <ac:chgData name="Janhavi Borhade" userId="12de37e7703f0f7e" providerId="LiveId" clId="{82A57E34-74DA-44EC-9AE8-E884F921D6EE}" dt="2025-07-09T17:43:38.771" v="4096" actId="14100"/>
          <ac:grpSpMkLst>
            <pc:docMk/>
            <pc:sldMk cId="4065508193" sldId="260"/>
            <ac:grpSpMk id="26" creationId="{CABD8C1A-6355-6BAA-8CA2-EAA62FF02752}"/>
          </ac:grpSpMkLst>
        </pc:grpChg>
        <pc:cxnChg chg="add mod">
          <ac:chgData name="Janhavi Borhade" userId="12de37e7703f0f7e" providerId="LiveId" clId="{82A57E34-74DA-44EC-9AE8-E884F921D6EE}" dt="2025-07-08T15:35:18.739" v="1207" actId="164"/>
          <ac:cxnSpMkLst>
            <pc:docMk/>
            <pc:sldMk cId="4065508193" sldId="260"/>
            <ac:cxnSpMk id="7" creationId="{81BFB4CB-84D1-9AB5-F5D2-4E862569BBA9}"/>
          </ac:cxnSpMkLst>
        </pc:cxnChg>
        <pc:cxnChg chg="add mod">
          <ac:chgData name="Janhavi Borhade" userId="12de37e7703f0f7e" providerId="LiveId" clId="{82A57E34-74DA-44EC-9AE8-E884F921D6EE}" dt="2025-07-08T15:35:18.739" v="1207" actId="164"/>
          <ac:cxnSpMkLst>
            <pc:docMk/>
            <pc:sldMk cId="4065508193" sldId="260"/>
            <ac:cxnSpMk id="10" creationId="{DF9C4B21-2BF2-6C2F-9EB6-BE7862D819E9}"/>
          </ac:cxnSpMkLst>
        </pc:cxnChg>
        <pc:cxnChg chg="add mod">
          <ac:chgData name="Janhavi Borhade" userId="12de37e7703f0f7e" providerId="LiveId" clId="{82A57E34-74DA-44EC-9AE8-E884F921D6EE}" dt="2025-07-08T15:35:18.739" v="1207" actId="164"/>
          <ac:cxnSpMkLst>
            <pc:docMk/>
            <pc:sldMk cId="4065508193" sldId="260"/>
            <ac:cxnSpMk id="13" creationId="{21448D52-5EA6-5C1D-873F-E70C1A7EBA18}"/>
          </ac:cxnSpMkLst>
        </pc:cxnChg>
        <pc:cxnChg chg="add mod">
          <ac:chgData name="Janhavi Borhade" userId="12de37e7703f0f7e" providerId="LiveId" clId="{82A57E34-74DA-44EC-9AE8-E884F921D6EE}" dt="2025-07-08T15:35:18.739" v="1207" actId="164"/>
          <ac:cxnSpMkLst>
            <pc:docMk/>
            <pc:sldMk cId="4065508193" sldId="260"/>
            <ac:cxnSpMk id="17" creationId="{D1F831B6-20F7-A2F7-67F6-50775DC4F7A4}"/>
          </ac:cxnSpMkLst>
        </pc:cxnChg>
        <pc:cxnChg chg="add mod">
          <ac:chgData name="Janhavi Borhade" userId="12de37e7703f0f7e" providerId="LiveId" clId="{82A57E34-74DA-44EC-9AE8-E884F921D6EE}" dt="2025-07-08T15:35:18.739" v="1207" actId="164"/>
          <ac:cxnSpMkLst>
            <pc:docMk/>
            <pc:sldMk cId="4065508193" sldId="260"/>
            <ac:cxnSpMk id="19" creationId="{B2B792DE-1932-D700-F72B-43969CE5F0C2}"/>
          </ac:cxnSpMkLst>
        </pc:cxnChg>
        <pc:cxnChg chg="mod">
          <ac:chgData name="Janhavi Borhade" userId="12de37e7703f0f7e" providerId="LiveId" clId="{82A57E34-74DA-44EC-9AE8-E884F921D6EE}" dt="2025-07-08T15:35:35.023" v="1209"/>
          <ac:cxnSpMkLst>
            <pc:docMk/>
            <pc:sldMk cId="4065508193" sldId="260"/>
            <ac:cxnSpMk id="28" creationId="{1A60C41C-0C9D-55BA-7F04-B92AAF99F4AB}"/>
          </ac:cxnSpMkLst>
        </pc:cxnChg>
        <pc:cxnChg chg="mod">
          <ac:chgData name="Janhavi Borhade" userId="12de37e7703f0f7e" providerId="LiveId" clId="{82A57E34-74DA-44EC-9AE8-E884F921D6EE}" dt="2025-07-09T17:47:44.144" v="4225" actId="14100"/>
          <ac:cxnSpMkLst>
            <pc:docMk/>
            <pc:sldMk cId="4065508193" sldId="260"/>
            <ac:cxnSpMk id="30" creationId="{E4A32E10-F511-4259-ED62-B108D5DAB05E}"/>
          </ac:cxnSpMkLst>
        </pc:cxnChg>
        <pc:cxnChg chg="mod">
          <ac:chgData name="Janhavi Borhade" userId="12de37e7703f0f7e" providerId="LiveId" clId="{82A57E34-74DA-44EC-9AE8-E884F921D6EE}" dt="2025-07-08T15:35:35.023" v="1209"/>
          <ac:cxnSpMkLst>
            <pc:docMk/>
            <pc:sldMk cId="4065508193" sldId="260"/>
            <ac:cxnSpMk id="32" creationId="{BC7DCEE4-6062-2B10-8AFA-314CF5D5008C}"/>
          </ac:cxnSpMkLst>
        </pc:cxnChg>
        <pc:cxnChg chg="mod">
          <ac:chgData name="Janhavi Borhade" userId="12de37e7703f0f7e" providerId="LiveId" clId="{82A57E34-74DA-44EC-9AE8-E884F921D6EE}" dt="2025-07-08T15:35:35.023" v="1209"/>
          <ac:cxnSpMkLst>
            <pc:docMk/>
            <pc:sldMk cId="4065508193" sldId="260"/>
            <ac:cxnSpMk id="33" creationId="{F2E041F1-6A39-516D-D966-351181792BAB}"/>
          </ac:cxnSpMkLst>
        </pc:cxnChg>
        <pc:cxnChg chg="mod">
          <ac:chgData name="Janhavi Borhade" userId="12de37e7703f0f7e" providerId="LiveId" clId="{82A57E34-74DA-44EC-9AE8-E884F921D6EE}" dt="2025-07-08T15:36:30.364" v="1302" actId="14100"/>
          <ac:cxnSpMkLst>
            <pc:docMk/>
            <pc:sldMk cId="4065508193" sldId="260"/>
            <ac:cxnSpMk id="34" creationId="{FF5826FD-72E9-CAB0-88E6-7C0A4FBBA090}"/>
          </ac:cxnSpMkLst>
        </pc:cxnChg>
      </pc:sldChg>
      <pc:sldChg chg="modSp new mod">
        <pc:chgData name="Janhavi Borhade" userId="12de37e7703f0f7e" providerId="LiveId" clId="{82A57E34-74DA-44EC-9AE8-E884F921D6EE}" dt="2025-07-09T16:52:22.004" v="3248"/>
        <pc:sldMkLst>
          <pc:docMk/>
          <pc:sldMk cId="2816172890" sldId="261"/>
        </pc:sldMkLst>
        <pc:spChg chg="mod">
          <ac:chgData name="Janhavi Borhade" userId="12de37e7703f0f7e" providerId="LiveId" clId="{82A57E34-74DA-44EC-9AE8-E884F921D6EE}" dt="2025-07-08T15:37:06.246" v="1305" actId="14100"/>
          <ac:spMkLst>
            <pc:docMk/>
            <pc:sldMk cId="2816172890" sldId="261"/>
            <ac:spMk id="2" creationId="{0B44211B-5A8F-8FF3-D574-6E75417643BB}"/>
          </ac:spMkLst>
        </pc:spChg>
        <pc:spChg chg="mod">
          <ac:chgData name="Janhavi Borhade" userId="12de37e7703f0f7e" providerId="LiveId" clId="{82A57E34-74DA-44EC-9AE8-E884F921D6EE}" dt="2025-07-09T16:52:22.004" v="3248"/>
          <ac:spMkLst>
            <pc:docMk/>
            <pc:sldMk cId="2816172890" sldId="261"/>
            <ac:spMk id="3" creationId="{28F18D7D-9E7E-1146-99D9-0A98EB4E9819}"/>
          </ac:spMkLst>
        </pc:spChg>
      </pc:sldChg>
      <pc:sldChg chg="addSp modSp new mod">
        <pc:chgData name="Janhavi Borhade" userId="12de37e7703f0f7e" providerId="LiveId" clId="{82A57E34-74DA-44EC-9AE8-E884F921D6EE}" dt="2025-07-09T16:53:42.888" v="3309" actId="20577"/>
        <pc:sldMkLst>
          <pc:docMk/>
          <pc:sldMk cId="3274161525" sldId="262"/>
        </pc:sldMkLst>
        <pc:spChg chg="mod">
          <ac:chgData name="Janhavi Borhade" userId="12de37e7703f0f7e" providerId="LiveId" clId="{82A57E34-74DA-44EC-9AE8-E884F921D6EE}" dt="2025-07-08T16:35:27.928" v="2445"/>
          <ac:spMkLst>
            <pc:docMk/>
            <pc:sldMk cId="3274161525" sldId="262"/>
            <ac:spMk id="2" creationId="{D532C960-417C-9AF1-1699-4C202A5DEE4E}"/>
          </ac:spMkLst>
        </pc:spChg>
        <pc:spChg chg="mod">
          <ac:chgData name="Janhavi Borhade" userId="12de37e7703f0f7e" providerId="LiveId" clId="{82A57E34-74DA-44EC-9AE8-E884F921D6EE}" dt="2025-07-09T16:53:42.888" v="3309" actId="20577"/>
          <ac:spMkLst>
            <pc:docMk/>
            <pc:sldMk cId="3274161525" sldId="262"/>
            <ac:spMk id="3" creationId="{C1433F5E-A6D2-2FA5-680E-FFDE57255B81}"/>
          </ac:spMkLst>
        </pc:spChg>
        <pc:spChg chg="add">
          <ac:chgData name="Janhavi Borhade" userId="12de37e7703f0f7e" providerId="LiveId" clId="{82A57E34-74DA-44EC-9AE8-E884F921D6EE}" dt="2025-07-09T16:52:55.818" v="3252"/>
          <ac:spMkLst>
            <pc:docMk/>
            <pc:sldMk cId="3274161525" sldId="262"/>
            <ac:spMk id="4" creationId="{3C8085E0-2ECD-AF47-3FDA-81B810195A9B}"/>
          </ac:spMkLst>
        </pc:spChg>
      </pc:sldChg>
      <pc:sldChg chg="modSp new mod">
        <pc:chgData name="Janhavi Borhade" userId="12de37e7703f0f7e" providerId="LiveId" clId="{82A57E34-74DA-44EC-9AE8-E884F921D6EE}" dt="2025-07-09T17:02:10.262" v="3427" actId="20577"/>
        <pc:sldMkLst>
          <pc:docMk/>
          <pc:sldMk cId="997092305" sldId="263"/>
        </pc:sldMkLst>
        <pc:spChg chg="mod">
          <ac:chgData name="Janhavi Borhade" userId="12de37e7703f0f7e" providerId="LiveId" clId="{82A57E34-74DA-44EC-9AE8-E884F921D6EE}" dt="2025-07-08T16:39:21.857" v="2634" actId="14100"/>
          <ac:spMkLst>
            <pc:docMk/>
            <pc:sldMk cId="997092305" sldId="263"/>
            <ac:spMk id="2" creationId="{3A8DD0F2-ADDA-337F-747A-9287428DE02E}"/>
          </ac:spMkLst>
        </pc:spChg>
        <pc:spChg chg="mod">
          <ac:chgData name="Janhavi Borhade" userId="12de37e7703f0f7e" providerId="LiveId" clId="{82A57E34-74DA-44EC-9AE8-E884F921D6EE}" dt="2025-07-09T17:02:10.262" v="3427" actId="20577"/>
          <ac:spMkLst>
            <pc:docMk/>
            <pc:sldMk cId="997092305" sldId="263"/>
            <ac:spMk id="3" creationId="{14425A31-E043-0F50-2C0A-0E4165AEA47E}"/>
          </ac:spMkLst>
        </pc:spChg>
      </pc:sldChg>
      <pc:sldChg chg="modSp new mod">
        <pc:chgData name="Janhavi Borhade" userId="12de37e7703f0f7e" providerId="LiveId" clId="{82A57E34-74DA-44EC-9AE8-E884F921D6EE}" dt="2025-07-08T16:49:02.980" v="2872" actId="27636"/>
        <pc:sldMkLst>
          <pc:docMk/>
          <pc:sldMk cId="3963825759" sldId="264"/>
        </pc:sldMkLst>
        <pc:spChg chg="mod">
          <ac:chgData name="Janhavi Borhade" userId="12de37e7703f0f7e" providerId="LiveId" clId="{82A57E34-74DA-44EC-9AE8-E884F921D6EE}" dt="2025-07-08T16:49:00.152" v="2870" actId="14100"/>
          <ac:spMkLst>
            <pc:docMk/>
            <pc:sldMk cId="3963825759" sldId="264"/>
            <ac:spMk id="2" creationId="{DB991B5C-299D-B664-0BD9-E3FC7C8769C4}"/>
          </ac:spMkLst>
        </pc:spChg>
        <pc:spChg chg="mod">
          <ac:chgData name="Janhavi Borhade" userId="12de37e7703f0f7e" providerId="LiveId" clId="{82A57E34-74DA-44EC-9AE8-E884F921D6EE}" dt="2025-07-08T16:49:02.980" v="2872" actId="27636"/>
          <ac:spMkLst>
            <pc:docMk/>
            <pc:sldMk cId="3963825759" sldId="264"/>
            <ac:spMk id="3" creationId="{CFA9E240-2D53-A678-5216-7C91CFBB0936}"/>
          </ac:spMkLst>
        </pc:spChg>
      </pc:sldChg>
      <pc:sldChg chg="modSp new mod">
        <pc:chgData name="Janhavi Borhade" userId="12de37e7703f0f7e" providerId="LiveId" clId="{82A57E34-74DA-44EC-9AE8-E884F921D6EE}" dt="2025-07-09T17:13:40.135" v="3693" actId="20577"/>
        <pc:sldMkLst>
          <pc:docMk/>
          <pc:sldMk cId="705688948" sldId="265"/>
        </pc:sldMkLst>
        <pc:spChg chg="mod">
          <ac:chgData name="Janhavi Borhade" userId="12de37e7703f0f7e" providerId="LiveId" clId="{82A57E34-74DA-44EC-9AE8-E884F921D6EE}" dt="2025-07-08T16:49:23.326" v="2875" actId="14100"/>
          <ac:spMkLst>
            <pc:docMk/>
            <pc:sldMk cId="705688948" sldId="265"/>
            <ac:spMk id="2" creationId="{8F654DD6-F0EC-190A-6819-0C41D055F494}"/>
          </ac:spMkLst>
        </pc:spChg>
        <pc:spChg chg="mod">
          <ac:chgData name="Janhavi Borhade" userId="12de37e7703f0f7e" providerId="LiveId" clId="{82A57E34-74DA-44EC-9AE8-E884F921D6EE}" dt="2025-07-09T17:13:40.135" v="3693" actId="20577"/>
          <ac:spMkLst>
            <pc:docMk/>
            <pc:sldMk cId="705688948" sldId="265"/>
            <ac:spMk id="3" creationId="{6291D393-2EA1-A619-0B40-AE5E9CAACE0F}"/>
          </ac:spMkLst>
        </pc:spChg>
      </pc:sldChg>
      <pc:sldChg chg="modSp new mod ord">
        <pc:chgData name="Janhavi Borhade" userId="12de37e7703f0f7e" providerId="LiveId" clId="{82A57E34-74DA-44EC-9AE8-E884F921D6EE}" dt="2025-07-09T17:18:01.716" v="3877" actId="20577"/>
        <pc:sldMkLst>
          <pc:docMk/>
          <pc:sldMk cId="1300146487" sldId="266"/>
        </pc:sldMkLst>
        <pc:spChg chg="mod">
          <ac:chgData name="Janhavi Borhade" userId="12de37e7703f0f7e" providerId="LiveId" clId="{82A57E34-74DA-44EC-9AE8-E884F921D6EE}" dt="2025-07-08T16:50:04.781" v="2882"/>
          <ac:spMkLst>
            <pc:docMk/>
            <pc:sldMk cId="1300146487" sldId="266"/>
            <ac:spMk id="2" creationId="{8905951D-82A9-5960-D9D3-F801A9A2F245}"/>
          </ac:spMkLst>
        </pc:spChg>
        <pc:spChg chg="mod">
          <ac:chgData name="Janhavi Borhade" userId="12de37e7703f0f7e" providerId="LiveId" clId="{82A57E34-74DA-44EC-9AE8-E884F921D6EE}" dt="2025-07-09T17:18:01.716" v="3877" actId="20577"/>
          <ac:spMkLst>
            <pc:docMk/>
            <pc:sldMk cId="1300146487" sldId="266"/>
            <ac:spMk id="3" creationId="{7AC0CD07-E554-33B7-0082-7D5A21078AD3}"/>
          </ac:spMkLst>
        </pc:spChg>
      </pc:sldChg>
      <pc:sldChg chg="modSp new mod">
        <pc:chgData name="Janhavi Borhade" userId="12de37e7703f0f7e" providerId="LiveId" clId="{82A57E34-74DA-44EC-9AE8-E884F921D6EE}" dt="2025-07-08T17:20:29.931" v="2897" actId="14100"/>
        <pc:sldMkLst>
          <pc:docMk/>
          <pc:sldMk cId="2636599882" sldId="267"/>
        </pc:sldMkLst>
        <pc:spChg chg="mod">
          <ac:chgData name="Janhavi Borhade" userId="12de37e7703f0f7e" providerId="LiveId" clId="{82A57E34-74DA-44EC-9AE8-E884F921D6EE}" dt="2025-07-08T17:20:27.042" v="2896" actId="14100"/>
          <ac:spMkLst>
            <pc:docMk/>
            <pc:sldMk cId="2636599882" sldId="267"/>
            <ac:spMk id="2" creationId="{5E78FC24-C94B-2543-088F-C6F5823AC572}"/>
          </ac:spMkLst>
        </pc:spChg>
        <pc:spChg chg="mod">
          <ac:chgData name="Janhavi Borhade" userId="12de37e7703f0f7e" providerId="LiveId" clId="{82A57E34-74DA-44EC-9AE8-E884F921D6EE}" dt="2025-07-08T17:20:29.931" v="2897" actId="14100"/>
          <ac:spMkLst>
            <pc:docMk/>
            <pc:sldMk cId="2636599882" sldId="267"/>
            <ac:spMk id="3" creationId="{6B9E210B-BE7F-D65E-4063-666ED3260413}"/>
          </ac:spMkLst>
        </pc:spChg>
      </pc:sldChg>
      <pc:sldChg chg="modSp new mod">
        <pc:chgData name="Janhavi Borhade" userId="12de37e7703f0f7e" providerId="LiveId" clId="{82A57E34-74DA-44EC-9AE8-E884F921D6EE}" dt="2025-07-08T17:19:34.846" v="2891" actId="14100"/>
        <pc:sldMkLst>
          <pc:docMk/>
          <pc:sldMk cId="123510111" sldId="268"/>
        </pc:sldMkLst>
        <pc:spChg chg="mod">
          <ac:chgData name="Janhavi Borhade" userId="12de37e7703f0f7e" providerId="LiveId" clId="{82A57E34-74DA-44EC-9AE8-E884F921D6EE}" dt="2025-07-08T17:19:32.432" v="2890" actId="14100"/>
          <ac:spMkLst>
            <pc:docMk/>
            <pc:sldMk cId="123510111" sldId="268"/>
            <ac:spMk id="2" creationId="{F81FE760-6C21-8702-4E42-AA9DFA452FDB}"/>
          </ac:spMkLst>
        </pc:spChg>
        <pc:spChg chg="mod">
          <ac:chgData name="Janhavi Borhade" userId="12de37e7703f0f7e" providerId="LiveId" clId="{82A57E34-74DA-44EC-9AE8-E884F921D6EE}" dt="2025-07-08T17:19:34.846" v="2891" actId="14100"/>
          <ac:spMkLst>
            <pc:docMk/>
            <pc:sldMk cId="123510111" sldId="268"/>
            <ac:spMk id="3" creationId="{E74B5246-F6C8-0352-28A6-5CD41627C180}"/>
          </ac:spMkLst>
        </pc:spChg>
      </pc:sldChg>
      <pc:sldChg chg="modSp new mod">
        <pc:chgData name="Janhavi Borhade" userId="12de37e7703f0f7e" providerId="LiveId" clId="{82A57E34-74DA-44EC-9AE8-E884F921D6EE}" dt="2025-07-09T17:25:01.277" v="3985" actId="207"/>
        <pc:sldMkLst>
          <pc:docMk/>
          <pc:sldMk cId="378912971" sldId="269"/>
        </pc:sldMkLst>
        <pc:spChg chg="mod">
          <ac:chgData name="Janhavi Borhade" userId="12de37e7703f0f7e" providerId="LiveId" clId="{82A57E34-74DA-44EC-9AE8-E884F921D6EE}" dt="2025-07-08T17:20:44.284" v="2900" actId="14100"/>
          <ac:spMkLst>
            <pc:docMk/>
            <pc:sldMk cId="378912971" sldId="269"/>
            <ac:spMk id="2" creationId="{E76BFA5A-E398-7088-7724-170340D02E32}"/>
          </ac:spMkLst>
        </pc:spChg>
        <pc:spChg chg="mod">
          <ac:chgData name="Janhavi Borhade" userId="12de37e7703f0f7e" providerId="LiveId" clId="{82A57E34-74DA-44EC-9AE8-E884F921D6EE}" dt="2025-07-09T17:25:01.277" v="3985" actId="207"/>
          <ac:spMkLst>
            <pc:docMk/>
            <pc:sldMk cId="378912971" sldId="269"/>
            <ac:spMk id="3" creationId="{0D75CD46-03DE-3418-F799-EBD9B66688E8}"/>
          </ac:spMkLst>
        </pc:spChg>
      </pc:sldChg>
      <pc:sldChg chg="modSp new mod">
        <pc:chgData name="Janhavi Borhade" userId="12de37e7703f0f7e" providerId="LiveId" clId="{82A57E34-74DA-44EC-9AE8-E884F921D6EE}" dt="2025-07-09T17:28:06.865" v="4065" actId="5793"/>
        <pc:sldMkLst>
          <pc:docMk/>
          <pc:sldMk cId="1273436621" sldId="270"/>
        </pc:sldMkLst>
        <pc:spChg chg="mod">
          <ac:chgData name="Janhavi Borhade" userId="12de37e7703f0f7e" providerId="LiveId" clId="{82A57E34-74DA-44EC-9AE8-E884F921D6EE}" dt="2025-07-08T17:21:05.010" v="2904"/>
          <ac:spMkLst>
            <pc:docMk/>
            <pc:sldMk cId="1273436621" sldId="270"/>
            <ac:spMk id="2" creationId="{44AE19C0-8481-80BA-7293-F213A74D5891}"/>
          </ac:spMkLst>
        </pc:spChg>
        <pc:spChg chg="mod">
          <ac:chgData name="Janhavi Borhade" userId="12de37e7703f0f7e" providerId="LiveId" clId="{82A57E34-74DA-44EC-9AE8-E884F921D6EE}" dt="2025-07-09T17:28:06.865" v="4065" actId="5793"/>
          <ac:spMkLst>
            <pc:docMk/>
            <pc:sldMk cId="1273436621" sldId="270"/>
            <ac:spMk id="3" creationId="{E94DE0C0-E0EF-C5AD-D0B6-458033F90870}"/>
          </ac:spMkLst>
        </pc:spChg>
      </pc:sldChg>
      <pc:sldChg chg="modSp new mod">
        <pc:chgData name="Janhavi Borhade" userId="12de37e7703f0f7e" providerId="LiveId" clId="{82A57E34-74DA-44EC-9AE8-E884F921D6EE}" dt="2025-07-09T17:28:48.671" v="4066" actId="14100"/>
        <pc:sldMkLst>
          <pc:docMk/>
          <pc:sldMk cId="4169682100" sldId="271"/>
        </pc:sldMkLst>
        <pc:spChg chg="mod">
          <ac:chgData name="Janhavi Borhade" userId="12de37e7703f0f7e" providerId="LiveId" clId="{82A57E34-74DA-44EC-9AE8-E884F921D6EE}" dt="2025-07-08T17:21:32.626" v="2907"/>
          <ac:spMkLst>
            <pc:docMk/>
            <pc:sldMk cId="4169682100" sldId="271"/>
            <ac:spMk id="2" creationId="{70BDCD15-5DBC-D74D-B867-43D122AF1291}"/>
          </ac:spMkLst>
        </pc:spChg>
        <pc:spChg chg="mod">
          <ac:chgData name="Janhavi Borhade" userId="12de37e7703f0f7e" providerId="LiveId" clId="{82A57E34-74DA-44EC-9AE8-E884F921D6EE}" dt="2025-07-09T17:28:48.671" v="4066" actId="14100"/>
          <ac:spMkLst>
            <pc:docMk/>
            <pc:sldMk cId="4169682100" sldId="271"/>
            <ac:spMk id="3" creationId="{C06047FE-3376-57CB-2167-F905D6C38AE9}"/>
          </ac:spMkLst>
        </pc:spChg>
      </pc:sldChg>
      <pc:sldChg chg="modSp new mod">
        <pc:chgData name="Janhavi Borhade" userId="12de37e7703f0f7e" providerId="LiveId" clId="{82A57E34-74DA-44EC-9AE8-E884F921D6EE}" dt="2025-07-09T16:44:11.882" v="3138" actId="20577"/>
        <pc:sldMkLst>
          <pc:docMk/>
          <pc:sldMk cId="3263702534" sldId="272"/>
        </pc:sldMkLst>
        <pc:spChg chg="mod">
          <ac:chgData name="Janhavi Borhade" userId="12de37e7703f0f7e" providerId="LiveId" clId="{82A57E34-74DA-44EC-9AE8-E884F921D6EE}" dt="2025-07-09T16:41:05.913" v="2938" actId="14100"/>
          <ac:spMkLst>
            <pc:docMk/>
            <pc:sldMk cId="3263702534" sldId="272"/>
            <ac:spMk id="2" creationId="{A3952DE8-37C6-992C-5C01-0E75CFA05A11}"/>
          </ac:spMkLst>
        </pc:spChg>
        <pc:spChg chg="mod">
          <ac:chgData name="Janhavi Borhade" userId="12de37e7703f0f7e" providerId="LiveId" clId="{82A57E34-74DA-44EC-9AE8-E884F921D6EE}" dt="2025-07-09T16:44:11.882" v="3138" actId="20577"/>
          <ac:spMkLst>
            <pc:docMk/>
            <pc:sldMk cId="3263702534" sldId="272"/>
            <ac:spMk id="3" creationId="{474847FD-2088-F3F0-1BDC-A8F04D08375F}"/>
          </ac:spMkLst>
        </pc:spChg>
      </pc:sldChg>
      <pc:sldChg chg="addSp delSp modSp new mod">
        <pc:chgData name="Janhavi Borhade" userId="12de37e7703f0f7e" providerId="LiveId" clId="{82A57E34-74DA-44EC-9AE8-E884F921D6EE}" dt="2025-07-09T16:48:49.031" v="3204" actId="20577"/>
        <pc:sldMkLst>
          <pc:docMk/>
          <pc:sldMk cId="354774060" sldId="273"/>
        </pc:sldMkLst>
        <pc:spChg chg="mod">
          <ac:chgData name="Janhavi Borhade" userId="12de37e7703f0f7e" providerId="LiveId" clId="{82A57E34-74DA-44EC-9AE8-E884F921D6EE}" dt="2025-07-09T16:45:52.088" v="3143" actId="14100"/>
          <ac:spMkLst>
            <pc:docMk/>
            <pc:sldMk cId="354774060" sldId="273"/>
            <ac:spMk id="2" creationId="{D5A8EA9B-A09C-56EF-3300-31F2277A43E6}"/>
          </ac:spMkLst>
        </pc:spChg>
        <pc:spChg chg="add del mod">
          <ac:chgData name="Janhavi Borhade" userId="12de37e7703f0f7e" providerId="LiveId" clId="{82A57E34-74DA-44EC-9AE8-E884F921D6EE}" dt="2025-07-09T16:48:49.031" v="3204" actId="20577"/>
          <ac:spMkLst>
            <pc:docMk/>
            <pc:sldMk cId="354774060" sldId="273"/>
            <ac:spMk id="3" creationId="{72EE9150-215D-96CE-4C1D-A1129E6435AD}"/>
          </ac:spMkLst>
        </pc:spChg>
        <pc:spChg chg="add">
          <ac:chgData name="Janhavi Borhade" userId="12de37e7703f0f7e" providerId="LiveId" clId="{82A57E34-74DA-44EC-9AE8-E884F921D6EE}" dt="2025-07-09T16:48:08.005" v="3185"/>
          <ac:spMkLst>
            <pc:docMk/>
            <pc:sldMk cId="354774060" sldId="273"/>
            <ac:spMk id="4" creationId="{A3B62C7F-052E-72F5-44F0-63FBEA5AAF76}"/>
          </ac:spMkLst>
        </pc:spChg>
        <pc:spChg chg="add del">
          <ac:chgData name="Janhavi Borhade" userId="12de37e7703f0f7e" providerId="LiveId" clId="{82A57E34-74DA-44EC-9AE8-E884F921D6EE}" dt="2025-07-09T16:48:19.566" v="3189" actId="21"/>
          <ac:spMkLst>
            <pc:docMk/>
            <pc:sldMk cId="354774060" sldId="273"/>
            <ac:spMk id="5" creationId="{242246BA-2041-5225-913C-F0D28A103790}"/>
          </ac:spMkLst>
        </pc:spChg>
        <pc:spChg chg="add mod">
          <ac:chgData name="Janhavi Borhade" userId="12de37e7703f0f7e" providerId="LiveId" clId="{82A57E34-74DA-44EC-9AE8-E884F921D6EE}" dt="2025-07-09T16:48:14.456" v="3188" actId="21"/>
          <ac:spMkLst>
            <pc:docMk/>
            <pc:sldMk cId="354774060" sldId="273"/>
            <ac:spMk id="6" creationId="{BC18875F-FAD2-50CE-BE51-F488532C18C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0889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227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1512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2087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8982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9411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7476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0338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980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376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1410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3065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6964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78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2418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F6F6-B23D-47E2-98A2-3310F01D32A4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2027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7F6F6-B23D-47E2-98A2-3310F01D32A4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2339E21-44EA-4BFD-BCB4-CFF5E4A5329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015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49DE0-F9B8-9C65-1335-A392EB95A8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TIMESHEET ALIGNMENT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4CA727-C9ED-B9F2-BBE4-6D6ACE9F47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By-JANHAVI BORHADE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7939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54DD6-F0EC-190A-6819-0C41D055F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8115"/>
          </a:xfrm>
        </p:spPr>
        <p:txBody>
          <a:bodyPr/>
          <a:lstStyle/>
          <a:p>
            <a:r>
              <a:rPr lang="en-IN" dirty="0"/>
              <a:t>Methods/Approach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1D393-2EA1-A619-0B40-AE5E9CAAC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7715"/>
            <a:ext cx="8596668" cy="4523647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</a:t>
            </a:r>
            <a:r>
              <a:rPr lang="en-US" dirty="0"/>
              <a:t>: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 the implementation phase working closely with the developers, data science team to ensure below points: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Ensure existing timesheet data (if any) is clean, complete, and migrated accurately</a:t>
            </a:r>
            <a:r>
              <a:rPr lang="en-US" dirty="0"/>
              <a:t>. </a:t>
            </a:r>
            <a:r>
              <a:rPr lang="en-US" dirty="0">
                <a:solidFill>
                  <a:schemeClr val="tx1"/>
                </a:solidFill>
              </a:rPr>
              <a:t>Perform data validation checks to prevent loss or mismatch.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Apply principle of least privilege (</a:t>
            </a:r>
            <a:r>
              <a:rPr lang="en-US" dirty="0" err="1">
                <a:solidFill>
                  <a:schemeClr val="tx1"/>
                </a:solidFill>
              </a:rPr>
              <a:t>PoLP</a:t>
            </a:r>
            <a:r>
              <a:rPr lang="en-US" dirty="0">
                <a:solidFill>
                  <a:schemeClr val="tx1"/>
                </a:solidFill>
              </a:rPr>
              <a:t>) to limit data exposure.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Validate that all business rules are coded (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e.g.when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will escalation be done)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 the CR’s(Change request) if necessary.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Weekly status reports from the Dev and Data science team for any clarification.</a:t>
            </a:r>
          </a:p>
        </p:txBody>
      </p:sp>
    </p:spTree>
    <p:extLst>
      <p:ext uri="{BB962C8B-B14F-4D97-AF65-F5344CB8AC3E}">
        <p14:creationId xmlns:p14="http://schemas.microsoft.com/office/powerpoint/2010/main" val="705688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5951D-82A9-5960-D9D3-F801A9A2F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Methods/Approach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0CD07-E554-33B7-0082-7D5A21078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Testing(QA+UAT):</a:t>
            </a:r>
          </a:p>
          <a:p>
            <a:pPr>
              <a:buFont typeface="Arial" panose="020B0604020202020204" pitchFamily="34" charset="0"/>
              <a:buChar char="►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Validate the Test cases prepared by the Testers and get them demoed from the responsible tester for every feature that he/she has tested.</a:t>
            </a:r>
          </a:p>
          <a:p>
            <a:pPr>
              <a:buFont typeface="Arial" panose="020B0604020202020204" pitchFamily="34" charset="0"/>
              <a:buChar char="►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Prepare UAT test plan.</a:t>
            </a:r>
          </a:p>
          <a:p>
            <a:pPr>
              <a:buFont typeface="Arial" panose="020B0604020202020204" pitchFamily="34" charset="0"/>
              <a:buChar char="►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Create UAT test cases.</a:t>
            </a:r>
          </a:p>
          <a:p>
            <a:pPr>
              <a:buFont typeface="Arial" panose="020B0604020202020204" pitchFamily="34" charset="0"/>
              <a:buChar char="►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Validate model behavior with sample test data. </a:t>
            </a:r>
          </a:p>
          <a:p>
            <a:pPr>
              <a:buFont typeface="Arial" panose="020B0604020202020204" pitchFamily="34" charset="0"/>
              <a:buChar char="►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Check the test logs</a:t>
            </a:r>
          </a:p>
          <a:p>
            <a:pPr>
              <a:buFont typeface="Arial" panose="020B0604020202020204" pitchFamily="34" charset="0"/>
              <a:buChar char="►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Ensure the model outputs are explainable (required for compliance).</a:t>
            </a:r>
          </a:p>
          <a:p>
            <a:pPr>
              <a:buFont typeface="Arial" panose="020B0604020202020204" pitchFamily="34" charset="0"/>
              <a:buChar char="►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Facilitate User Acceptance Testing (UAT) with employees of a dept and their manager.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00146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FE760-6C21-8702-4E42-AA9DFA452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4421"/>
          </a:xfrm>
        </p:spPr>
        <p:txBody>
          <a:bodyPr/>
          <a:lstStyle/>
          <a:p>
            <a:r>
              <a:rPr lang="en-IN" dirty="0"/>
              <a:t>Methods/Approach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B5246-F6C8-0352-28A6-5CD41627C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7715"/>
            <a:ext cx="8596668" cy="4523647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Deployment</a:t>
            </a:r>
            <a:r>
              <a:rPr lang="en-US" dirty="0"/>
              <a:t>: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 training material and user guide for the new model usage.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Organize user training sessions with impacted users.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change management activities – especially for users resistant to automation.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Validate that the system logs predictions for audit/review.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 the training material , business go-live checklist.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User-feedback forms to be circulated and taken. 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10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8FC24-C94B-2543-088F-C6F5823AC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2701"/>
          </a:xfrm>
        </p:spPr>
        <p:txBody>
          <a:bodyPr/>
          <a:lstStyle/>
          <a:p>
            <a:r>
              <a:rPr lang="en-IN" dirty="0"/>
              <a:t>Methods/Approach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E210B-BE7F-D65E-4063-666ED3260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1411"/>
            <a:ext cx="8596668" cy="441995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Maintenance</a:t>
            </a:r>
            <a:r>
              <a:rPr lang="en-US" dirty="0"/>
              <a:t>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Gather feedback post-implementation: Is the model helping? Are there any rejections that should be considered etc.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Monitor performance of the model (with data team) and communicate anomalies to stakeholders.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Collect enhancement requests (e.g., add more variables, improve score thresholds)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Check feedback summary from timely basis.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Change request logs to be checked.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Post go-live review/ report to be taken.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36599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BFA5A-E398-7088-7724-170340D02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6713"/>
          </a:xfrm>
        </p:spPr>
        <p:txBody>
          <a:bodyPr/>
          <a:lstStyle/>
          <a:p>
            <a:r>
              <a:rPr lang="en-US" dirty="0"/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5CD46-03DE-3418-F799-EBD9B6668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5423"/>
            <a:ext cx="8596668" cy="4485939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Team: Project Manager, Business analyst, data science team, developers, UI/UX designers, QA team.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Technology used: </a:t>
            </a:r>
            <a:r>
              <a:rPr lang="en-IN" dirty="0">
                <a:solidFill>
                  <a:schemeClr val="tx1"/>
                </a:solidFill>
              </a:rPr>
              <a:t>HTML5, JavaScript, Java (Spring Boot), MySQL,</a:t>
            </a:r>
            <a:r>
              <a:rPr lang="en-US" dirty="0">
                <a:solidFill>
                  <a:schemeClr val="tx1"/>
                </a:solidFill>
              </a:rPr>
              <a:t> Slack API / MS Teams API,</a:t>
            </a:r>
            <a:r>
              <a:rPr lang="en-IN" dirty="0">
                <a:solidFill>
                  <a:schemeClr val="tx1"/>
                </a:solidFill>
              </a:rPr>
              <a:t> Jira/Project Tools</a:t>
            </a:r>
            <a:endParaRPr lang="en-IN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License for : Jira,</a:t>
            </a:r>
            <a:r>
              <a:rPr lang="en-IN" dirty="0">
                <a:solidFill>
                  <a:schemeClr val="tx1"/>
                </a:solidFill>
              </a:rPr>
              <a:t> MySQL, Slack / Teams API</a:t>
            </a:r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Hardware: 10 laptops,10 headphones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Time: Approx. 8-12 months for development, testing, and integration.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Budget: Up to Rs. 60 lacs for model development, platform design, and deployment.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Other: Secure hosting, analytics tools, and compliance validation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8912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E19C0-8481-80BA-7293-F213A74D5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 and Dependencies: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DE0C0-E0EF-C5AD-D0B6-458033F90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Risks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dirty="0"/>
              <a:t>Employees may resist changing habits or see reminders as intrusive.</a:t>
            </a:r>
          </a:p>
          <a:p>
            <a:r>
              <a:rPr lang="en-US" dirty="0"/>
              <a:t>Integration with HRMS, email/SMS APIs, or Slack may fail or break existing systems.</a:t>
            </a:r>
          </a:p>
          <a:p>
            <a:r>
              <a:rPr lang="en-US" dirty="0"/>
              <a:t>Timesheet data may contain sensitive project or payroll info.</a:t>
            </a:r>
          </a:p>
          <a:p>
            <a:r>
              <a:rPr lang="en-US" dirty="0"/>
              <a:t>Predictive reminders might fail causing false escalations.</a:t>
            </a:r>
          </a:p>
          <a:p>
            <a:r>
              <a:rPr lang="en-US" dirty="0"/>
              <a:t>SMS/Email APIs (like Twilio, SendGrid) might have downtimes or rate limits.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Resistance from staff relying on existing manual processes.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Dependencies on existing system APIs and IT support.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73436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CD15-5DBC-D74D-B867-43D122AF1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 and Dependencies: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047FE-3376-57CB-2167-F905D6C38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1985"/>
            <a:ext cx="8596668" cy="4429378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Dependencies</a:t>
            </a:r>
            <a:r>
              <a:rPr lang="en-US" dirty="0"/>
              <a:t>: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Availability of Historical Data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Procurement of Hardware and Software.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 and Legal Approvals.</a:t>
            </a:r>
          </a:p>
          <a:p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Training and Documentation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  <a:p>
            <a:endParaRPr lang="en-IN" dirty="0"/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be Completed by Manager : Mugdha V Borhade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Project Sponsor : The People’s Bank            Project Manager : Mr. Arnav S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69682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330ED-991D-885E-9C51-C6FA09581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45823"/>
          </a:xfrm>
        </p:spPr>
        <p:txBody>
          <a:bodyPr/>
          <a:lstStyle/>
          <a:p>
            <a:r>
              <a:rPr lang="en-IN" dirty="0"/>
              <a:t>Situation/Problem/Opportunity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D54F2-36C2-D24F-1B3F-EE38BEE5B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9435"/>
            <a:ext cx="8596668" cy="4551927"/>
          </a:xfrm>
        </p:spPr>
        <p:txBody>
          <a:bodyPr/>
          <a:lstStyle/>
          <a:p>
            <a:r>
              <a:rPr lang="en-US" dirty="0"/>
              <a:t>SITUATION</a:t>
            </a:r>
          </a:p>
          <a:p>
            <a:r>
              <a:rPr lang="en-US" dirty="0"/>
              <a:t>Timesheet completion is the basis for KPI analysis.</a:t>
            </a:r>
          </a:p>
          <a:p>
            <a:r>
              <a:rPr lang="en-US" dirty="0"/>
              <a:t>Timesheet should be filled and completed on time , it would help the practices to and companies to track the activity rate, billability rate, idle time ,bench </a:t>
            </a:r>
            <a:r>
              <a:rPr lang="en-US" dirty="0" err="1"/>
              <a:t>time,etc</a:t>
            </a:r>
            <a:endParaRPr lang="en-US" dirty="0"/>
          </a:p>
          <a:p>
            <a:r>
              <a:rPr lang="en-US" dirty="0"/>
              <a:t>Based on the above calculations various practices take decisions regarding improving the billability rate, reducing idle time , tagging a bench resource to a </a:t>
            </a:r>
            <a:r>
              <a:rPr lang="en-US" dirty="0" err="1"/>
              <a:t>project,etc</a:t>
            </a:r>
            <a:r>
              <a:rPr lang="en-US" dirty="0"/>
              <a:t>.</a:t>
            </a:r>
          </a:p>
          <a:p>
            <a:r>
              <a:rPr lang="en-US" dirty="0"/>
              <a:t>Thus timesheet completion is basis for all the analysis and improving the KPIs.</a:t>
            </a:r>
          </a:p>
          <a:p>
            <a:r>
              <a:rPr lang="en-US" dirty="0"/>
              <a:t>The organization currently gathers timesheet completion data through a dashboard and manually send timesheet reminder mails to the employees to fill TS and their managers to approve it if the timesheet is pending to be approved.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24730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52DE8-37C6-992C-5C01-0E75CFA05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55249"/>
          </a:xfrm>
        </p:spPr>
        <p:txBody>
          <a:bodyPr/>
          <a:lstStyle/>
          <a:p>
            <a:r>
              <a:rPr lang="en-IN" dirty="0"/>
              <a:t>Situation/Problem/Opportunity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847FD-2088-F3F0-1BDC-A8F04D083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28801"/>
            <a:ext cx="8596668" cy="4212562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PROBLEM:</a:t>
            </a:r>
          </a:p>
          <a:p>
            <a:r>
              <a:rPr lang="en-US" dirty="0"/>
              <a:t>Many employees delay or forget to fill out timesheets. This leads to:</a:t>
            </a:r>
          </a:p>
          <a:p>
            <a:r>
              <a:rPr lang="en-US" dirty="0"/>
              <a:t>Inaccurate billing</a:t>
            </a:r>
          </a:p>
          <a:p>
            <a:r>
              <a:rPr lang="en-US" dirty="0"/>
              <a:t>Payroll delays</a:t>
            </a:r>
          </a:p>
          <a:p>
            <a:r>
              <a:rPr lang="en-US" dirty="0"/>
              <a:t>Poor project time tracking</a:t>
            </a:r>
          </a:p>
          <a:p>
            <a:r>
              <a:rPr lang="en-US" dirty="0"/>
              <a:t>Compliance issues during audits</a:t>
            </a:r>
          </a:p>
          <a:p>
            <a:r>
              <a:rPr lang="en-US" dirty="0"/>
              <a:t>Inaccurate KPIs (KPIs help in decision making)</a:t>
            </a:r>
          </a:p>
          <a:p>
            <a:r>
              <a:rPr lang="en-IN" dirty="0" err="1"/>
              <a:t>Mannual</a:t>
            </a:r>
            <a:r>
              <a:rPr lang="en-IN" dirty="0"/>
              <a:t> reminder mails lead to time constraint </a:t>
            </a:r>
            <a:r>
              <a:rPr lang="en-IN" dirty="0" err="1"/>
              <a:t>issues,increased</a:t>
            </a:r>
            <a:r>
              <a:rPr lang="en-IN" dirty="0"/>
              <a:t> chances of errors no effective increase in timesheet completion rate.</a:t>
            </a:r>
            <a:endParaRPr lang="en-US" dirty="0"/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3702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8EA9B-A09C-56EF-3300-31F2277A4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4676"/>
          </a:xfrm>
        </p:spPr>
        <p:txBody>
          <a:bodyPr/>
          <a:lstStyle/>
          <a:p>
            <a:r>
              <a:rPr lang="en-IN" dirty="0"/>
              <a:t>Situation/Problem/Opportunity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E9150-215D-96CE-4C1D-A1129E643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7398"/>
            <a:ext cx="8596668" cy="4485939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OPPORTUNITY:</a:t>
            </a:r>
          </a:p>
          <a:p>
            <a:r>
              <a:rPr lang="en-US" dirty="0"/>
              <a:t>Automating timesheet compliance reduces manual chasing by operations team and managers</a:t>
            </a:r>
          </a:p>
          <a:p>
            <a:r>
              <a:rPr lang="en-US" dirty="0"/>
              <a:t>Saves hundreds of hours per year in follow-ups and manual checks.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/>
              <a:t>In service-based firms, unsubmitted hours often lead to unbilled work and thus prevents revenue leakage, potentially recovering thousands in billables per project.</a:t>
            </a:r>
          </a:p>
          <a:p>
            <a:r>
              <a:rPr lang="en-US" dirty="0"/>
              <a:t>Encouraging timely submission builds a culture of responsibility and gives managers better visibility into team efforts and time usage patterns.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4774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D6AE1-1728-D6BE-2C4E-D9086997C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AD40A-1DA3-1B0E-5A9D-409C2A126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8607"/>
            <a:ext cx="8596668" cy="4702756"/>
          </a:xfrm>
        </p:spPr>
        <p:txBody>
          <a:bodyPr/>
          <a:lstStyle/>
          <a:p>
            <a:r>
              <a:rPr lang="en-US" dirty="0"/>
              <a:t>Timesheet completion data is tracked on monthly basis to do KPI analysis.</a:t>
            </a:r>
          </a:p>
          <a:p>
            <a:r>
              <a:rPr lang="en-US" dirty="0"/>
              <a:t>The proposed goal of the project is to implement a automation in the system to send reminder mails using the timesheet completion data on the </a:t>
            </a:r>
            <a:r>
              <a:rPr lang="en-US" dirty="0" err="1"/>
              <a:t>dashborad</a:t>
            </a:r>
            <a:r>
              <a:rPr lang="en-US" dirty="0"/>
              <a:t> on time to time basis to improve the timesheet completion percentage for a particular month.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9BFFD7-5DF7-9163-2296-9C4A378E148A}"/>
              </a:ext>
            </a:extLst>
          </p:cNvPr>
          <p:cNvSpPr txBox="1"/>
          <p:nvPr/>
        </p:nvSpPr>
        <p:spPr>
          <a:xfrm>
            <a:off x="1096943" y="3204819"/>
            <a:ext cx="2390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AS IS</a:t>
            </a:r>
          </a:p>
          <a:p>
            <a:endParaRPr lang="en-IN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07F49D1-51A8-FAC2-C926-6E33F011FC4D}"/>
              </a:ext>
            </a:extLst>
          </p:cNvPr>
          <p:cNvGrpSpPr/>
          <p:nvPr/>
        </p:nvGrpSpPr>
        <p:grpSpPr>
          <a:xfrm>
            <a:off x="556181" y="3689985"/>
            <a:ext cx="3264026" cy="2351378"/>
            <a:chOff x="556181" y="3689985"/>
            <a:chExt cx="3264026" cy="235137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25A7513-AAB4-9C74-298F-62F042EDC400}"/>
                </a:ext>
              </a:extLst>
            </p:cNvPr>
            <p:cNvSpPr/>
            <p:nvPr/>
          </p:nvSpPr>
          <p:spPr>
            <a:xfrm>
              <a:off x="893188" y="3689985"/>
              <a:ext cx="2729061" cy="47666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Track the Timesheet Completion Dashboard</a:t>
              </a:r>
              <a:r>
                <a:rPr lang="en-US" dirty="0"/>
                <a:t>	</a:t>
              </a:r>
              <a:endParaRPr lang="en-IN" dirty="0"/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81BFB4CB-84D1-9AB5-F5D2-4E862569BBA9}"/>
                </a:ext>
              </a:extLst>
            </p:cNvPr>
            <p:cNvCxnSpPr>
              <a:stCxn id="5" idx="2"/>
            </p:cNvCxnSpPr>
            <p:nvPr/>
          </p:nvCxnSpPr>
          <p:spPr>
            <a:xfrm>
              <a:off x="2257719" y="4166647"/>
              <a:ext cx="4714" cy="3676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3DD1267-9704-4C80-A379-70D2AE418CBF}"/>
                </a:ext>
              </a:extLst>
            </p:cNvPr>
            <p:cNvSpPr/>
            <p:nvPr/>
          </p:nvSpPr>
          <p:spPr>
            <a:xfrm>
              <a:off x="1096943" y="4534293"/>
              <a:ext cx="2321552" cy="47666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Business Operation team Gathers data </a:t>
              </a:r>
              <a:endParaRPr lang="en-IN" sz="1400" dirty="0"/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DF9C4B21-2BF2-6C2F-9EB6-BE7862D819E9}"/>
                </a:ext>
              </a:extLst>
            </p:cNvPr>
            <p:cNvCxnSpPr>
              <a:stCxn id="8" idx="2"/>
            </p:cNvCxnSpPr>
            <p:nvPr/>
          </p:nvCxnSpPr>
          <p:spPr>
            <a:xfrm>
              <a:off x="2257719" y="5010955"/>
              <a:ext cx="0" cy="4188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E119173-0476-C20F-0685-1E1CCAF40FC9}"/>
                </a:ext>
              </a:extLst>
            </p:cNvPr>
            <p:cNvSpPr/>
            <p:nvPr/>
          </p:nvSpPr>
          <p:spPr>
            <a:xfrm>
              <a:off x="893188" y="5443972"/>
              <a:ext cx="2927019" cy="59739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Send manual reminder mails to defaulting employees/ managers</a:t>
              </a:r>
              <a:r>
                <a:rPr lang="en-US" dirty="0"/>
                <a:t>	</a:t>
              </a:r>
              <a:endParaRPr lang="en-IN" dirty="0"/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21448D52-5EA6-5C1D-873F-E70C1A7EBA18}"/>
                </a:ext>
              </a:extLst>
            </p:cNvPr>
            <p:cNvCxnSpPr>
              <a:cxnSpLocks/>
              <a:endCxn id="5" idx="1"/>
            </p:cNvCxnSpPr>
            <p:nvPr/>
          </p:nvCxnSpPr>
          <p:spPr>
            <a:xfrm>
              <a:off x="556181" y="3928316"/>
              <a:ext cx="33700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1F831B6-20F7-A2F7-67F6-50775DC4F7A4}"/>
                </a:ext>
              </a:extLst>
            </p:cNvPr>
            <p:cNvCxnSpPr/>
            <p:nvPr/>
          </p:nvCxnSpPr>
          <p:spPr>
            <a:xfrm>
              <a:off x="556181" y="3928316"/>
              <a:ext cx="0" cy="17937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2B792DE-1932-D700-F72B-43969CE5F0C2}"/>
                </a:ext>
              </a:extLst>
            </p:cNvPr>
            <p:cNvCxnSpPr>
              <a:cxnSpLocks/>
              <a:endCxn id="11" idx="1"/>
            </p:cNvCxnSpPr>
            <p:nvPr/>
          </p:nvCxnSpPr>
          <p:spPr>
            <a:xfrm>
              <a:off x="556181" y="5736203"/>
              <a:ext cx="337007" cy="64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033A81E4-536F-2E73-F442-6E1BAAC4EF25}"/>
              </a:ext>
            </a:extLst>
          </p:cNvPr>
          <p:cNvSpPr txBox="1"/>
          <p:nvPr/>
        </p:nvSpPr>
        <p:spPr>
          <a:xfrm>
            <a:off x="6381946" y="3232785"/>
            <a:ext cx="2262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 BE</a:t>
            </a:r>
            <a:endParaRPr lang="en-IN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ABD8C1A-6355-6BAA-8CA2-EAA62FF02752}"/>
              </a:ext>
            </a:extLst>
          </p:cNvPr>
          <p:cNvGrpSpPr/>
          <p:nvPr/>
        </p:nvGrpSpPr>
        <p:grpSpPr>
          <a:xfrm>
            <a:off x="5202634" y="3689985"/>
            <a:ext cx="3264026" cy="2558415"/>
            <a:chOff x="556181" y="3689985"/>
            <a:chExt cx="3264026" cy="2558415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A1816AE-089C-BAF1-F667-1AF8E3838267}"/>
                </a:ext>
              </a:extLst>
            </p:cNvPr>
            <p:cNvSpPr/>
            <p:nvPr/>
          </p:nvSpPr>
          <p:spPr>
            <a:xfrm>
              <a:off x="893188" y="3689985"/>
              <a:ext cx="2729061" cy="47666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Timesheet Portal</a:t>
              </a:r>
              <a:r>
                <a:rPr lang="en-US" dirty="0"/>
                <a:t>	</a:t>
              </a:r>
              <a:endParaRPr lang="en-IN" dirty="0"/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1A60C41C-0C9D-55BA-7F04-B92AAF99F4AB}"/>
                </a:ext>
              </a:extLst>
            </p:cNvPr>
            <p:cNvCxnSpPr>
              <a:stCxn id="27" idx="2"/>
            </p:cNvCxnSpPr>
            <p:nvPr/>
          </p:nvCxnSpPr>
          <p:spPr>
            <a:xfrm>
              <a:off x="2257719" y="4166647"/>
              <a:ext cx="4714" cy="3676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EC6B74D-B5ED-8A9A-AF92-C86C1B064393}"/>
                </a:ext>
              </a:extLst>
            </p:cNvPr>
            <p:cNvSpPr/>
            <p:nvPr/>
          </p:nvSpPr>
          <p:spPr>
            <a:xfrm>
              <a:off x="1096943" y="4534293"/>
              <a:ext cx="2321552" cy="70264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/>
                <a:t>Provides a dashboard to managers to see real time timesheet completeness percentages</a:t>
              </a:r>
              <a:endParaRPr lang="en-IN" sz="1200" b="1" dirty="0"/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E4A32E10-F511-4259-ED62-B108D5DAB05E}"/>
                </a:ext>
              </a:extLst>
            </p:cNvPr>
            <p:cNvCxnSpPr>
              <a:cxnSpLocks/>
              <a:stCxn id="29" idx="2"/>
            </p:cNvCxnSpPr>
            <p:nvPr/>
          </p:nvCxnSpPr>
          <p:spPr>
            <a:xfrm>
              <a:off x="2257719" y="5236935"/>
              <a:ext cx="0" cy="192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678D9034-8232-A322-13E5-6C366A101E13}"/>
                </a:ext>
              </a:extLst>
            </p:cNvPr>
            <p:cNvSpPr/>
            <p:nvPr/>
          </p:nvSpPr>
          <p:spPr>
            <a:xfrm>
              <a:off x="893189" y="5443972"/>
              <a:ext cx="2927018" cy="804428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The Portal send automated reminder mails to defaulting employees/ managers</a:t>
              </a:r>
              <a:r>
                <a:rPr lang="en-US" dirty="0"/>
                <a:t>	</a:t>
              </a:r>
              <a:endParaRPr lang="en-IN" dirty="0"/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BC7DCEE4-6062-2B10-8AFA-314CF5D5008C}"/>
                </a:ext>
              </a:extLst>
            </p:cNvPr>
            <p:cNvCxnSpPr>
              <a:cxnSpLocks/>
              <a:endCxn id="27" idx="1"/>
            </p:cNvCxnSpPr>
            <p:nvPr/>
          </p:nvCxnSpPr>
          <p:spPr>
            <a:xfrm>
              <a:off x="556181" y="3928316"/>
              <a:ext cx="33700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2E041F1-6A39-516D-D966-351181792BAB}"/>
                </a:ext>
              </a:extLst>
            </p:cNvPr>
            <p:cNvCxnSpPr/>
            <p:nvPr/>
          </p:nvCxnSpPr>
          <p:spPr>
            <a:xfrm>
              <a:off x="556181" y="3928316"/>
              <a:ext cx="0" cy="17937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FF5826FD-72E9-CAB0-88E6-7C0A4FBBA090}"/>
                </a:ext>
              </a:extLst>
            </p:cNvPr>
            <p:cNvCxnSpPr>
              <a:cxnSpLocks/>
              <a:endCxn id="31" idx="1"/>
            </p:cNvCxnSpPr>
            <p:nvPr/>
          </p:nvCxnSpPr>
          <p:spPr>
            <a:xfrm>
              <a:off x="556181" y="5736203"/>
              <a:ext cx="337008" cy="1099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65508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4211B-5A8F-8FF3-D574-6E7541764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7542"/>
          </a:xfrm>
        </p:spPr>
        <p:txBody>
          <a:bodyPr/>
          <a:lstStyle/>
          <a:p>
            <a:r>
              <a:rPr lang="en-US" b="1" dirty="0"/>
              <a:t>Project Objectives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18D7D-9E7E-1146-99D9-0A98EB4E9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27143"/>
            <a:ext cx="8596668" cy="4514220"/>
          </a:xfrm>
        </p:spPr>
        <p:txBody>
          <a:bodyPr>
            <a:normAutofit/>
          </a:bodyPr>
          <a:lstStyle/>
          <a:p>
            <a:r>
              <a:rPr lang="en-US" dirty="0"/>
              <a:t>Develop and deploy an </a:t>
            </a:r>
            <a:r>
              <a:rPr lang="en-US" b="1" dirty="0"/>
              <a:t>Automated Timesheet Monitoring &amp; Notification System</a:t>
            </a:r>
            <a:r>
              <a:rPr lang="en-US" dirty="0"/>
              <a:t> integrated with the existing system.</a:t>
            </a:r>
          </a:p>
          <a:p>
            <a:r>
              <a:rPr lang="en-US" dirty="0"/>
              <a:t>Sends emails, app notifications, or Slack/MS Teams pings for pending timesheets.</a:t>
            </a:r>
          </a:p>
          <a:p>
            <a:r>
              <a:rPr lang="en-US" dirty="0"/>
              <a:t>Escalate non-compliance to reporting managers after a deadline lapse.</a:t>
            </a:r>
          </a:p>
          <a:p>
            <a:r>
              <a:rPr lang="en-US" dirty="0"/>
              <a:t>Introduce badges, points, or rewards for consistent submissions.</a:t>
            </a:r>
          </a:p>
          <a:p>
            <a:r>
              <a:rPr lang="en-US" dirty="0"/>
              <a:t>Real-time visibility to managers of team-wise submission rates and defaulters </a:t>
            </a:r>
          </a:p>
          <a:p>
            <a:r>
              <a:rPr lang="en-US" dirty="0"/>
              <a:t>Weekly/monthly submission trends, department-wise compliance heatmaps.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16172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2C960-417C-9AF1-1699-4C202A5DE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Criteria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33F5E-A6D2-2FA5-680E-FFDE5725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9435"/>
            <a:ext cx="8596668" cy="4551927"/>
          </a:xfrm>
        </p:spPr>
        <p:txBody>
          <a:bodyPr/>
          <a:lstStyle/>
          <a:p>
            <a:r>
              <a:rPr lang="en-US" dirty="0"/>
              <a:t>Improved timesheet completeness percentage for the overall month.</a:t>
            </a:r>
          </a:p>
          <a:p>
            <a:r>
              <a:rPr lang="en-US" dirty="0"/>
              <a:t>Increase in weekly timesheet completion rate (target: from 65% to 95%+)</a:t>
            </a:r>
          </a:p>
          <a:p>
            <a:r>
              <a:rPr lang="en-US" dirty="0"/>
              <a:t>Reduction in payroll processing delays</a:t>
            </a:r>
          </a:p>
          <a:p>
            <a:r>
              <a:rPr lang="en-US" dirty="0"/>
              <a:t>Reduction in manual follow-ups by project managers and business operations team.</a:t>
            </a:r>
          </a:p>
        </p:txBody>
      </p:sp>
    </p:spTree>
    <p:extLst>
      <p:ext uri="{BB962C8B-B14F-4D97-AF65-F5344CB8AC3E}">
        <p14:creationId xmlns:p14="http://schemas.microsoft.com/office/powerpoint/2010/main" val="3274161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DD0F2-ADDA-337F-747A-9287428DE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36396"/>
          </a:xfrm>
        </p:spPr>
        <p:txBody>
          <a:bodyPr/>
          <a:lstStyle/>
          <a:p>
            <a:r>
              <a:rPr lang="en-IN" dirty="0"/>
              <a:t>Methods/Approach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25A31-E043-0F50-2C0A-0E4165AEA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45997"/>
            <a:ext cx="8596668" cy="4495366"/>
          </a:xfrm>
        </p:spPr>
        <p:txBody>
          <a:bodyPr>
            <a:normAutofit/>
          </a:bodyPr>
          <a:lstStyle/>
          <a:p>
            <a:endParaRPr lang="en-US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Requirement Gathering and analysis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: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 gathering is done using “Focus Group” as the elicitation technique with cross-section of real users and stakeholders targeted feedback.</a:t>
            </a:r>
          </a:p>
          <a:p>
            <a:r>
              <a:rPr lang="en-US" dirty="0">
                <a:solidFill>
                  <a:schemeClr val="tx1"/>
                </a:solidFill>
              </a:rPr>
              <a:t>Focus groups allow sharing real user pain points and </a:t>
            </a:r>
            <a:r>
              <a:rPr lang="en-US" dirty="0" err="1">
                <a:solidFill>
                  <a:schemeClr val="tx1"/>
                </a:solidFill>
              </a:rPr>
              <a:t>habits,observing</a:t>
            </a:r>
            <a:r>
              <a:rPr lang="en-US" dirty="0">
                <a:solidFill>
                  <a:schemeClr val="tx1"/>
                </a:solidFill>
              </a:rPr>
              <a:t> common trends and attitudes and generating user-centric ideas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Besides that requirements will also be gathered using “observation” t</a:t>
            </a:r>
            <a:r>
              <a:rPr lang="en-IN" dirty="0">
                <a:solidFill>
                  <a:schemeClr val="tx1"/>
                </a:solidFill>
              </a:rPr>
              <a:t>o </a:t>
            </a:r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 current real workflows</a:t>
            </a:r>
            <a:r>
              <a:rPr lang="en-IN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Preparing BRD (Business Requirement Document) with all the details of the proposed new model, input, output ,audits, risks etc.</a:t>
            </a:r>
            <a:endParaRPr lang="en-IN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97092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91B5C-299D-B664-0BD9-E3FC7C876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8115"/>
          </a:xfrm>
        </p:spPr>
        <p:txBody>
          <a:bodyPr/>
          <a:lstStyle/>
          <a:p>
            <a:r>
              <a:rPr lang="en-IN" dirty="0"/>
              <a:t>Methods/Approach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9E240-2D53-A678-5216-7C91CFBB0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7715"/>
            <a:ext cx="8596668" cy="452364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System Design:</a:t>
            </a:r>
          </a:p>
          <a:p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the requirement gathering system design is progressed by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Working with solution architects and data scientists(Data science team) to define and discuss below points: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the model will be called (API, batch, etc.)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Input format and schema for the model (validated applicant data)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Output fields (e.g., “Approved” or “Rejected”, along with risk score)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design a new UI screen or backend integration for decision support.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Define fallback/manual override rules for edge cases (e.g., insufficient data, model confidence too low)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FSD(Functional Specification Document) is prepared along with data mapping document as well as workflow document including the integration of New Model.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6382575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239</TotalTime>
  <Words>1314</Words>
  <Application>Microsoft Office PowerPoint</Application>
  <PresentationFormat>Widescreen</PresentationFormat>
  <Paragraphs>123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Trebuchet MS</vt:lpstr>
      <vt:lpstr>Wingdings</vt:lpstr>
      <vt:lpstr>Wingdings 3</vt:lpstr>
      <vt:lpstr>Facet</vt:lpstr>
      <vt:lpstr>TIMESHEET ALIGNMENT</vt:lpstr>
      <vt:lpstr>Situation/Problem/Opportunity</vt:lpstr>
      <vt:lpstr>Situation/Problem/Opportunity</vt:lpstr>
      <vt:lpstr>Situation/Problem/Opportunity</vt:lpstr>
      <vt:lpstr>Purpose Statement (Goals)</vt:lpstr>
      <vt:lpstr>Project Objectives</vt:lpstr>
      <vt:lpstr>Success Criteria</vt:lpstr>
      <vt:lpstr>Methods/Approach</vt:lpstr>
      <vt:lpstr>Methods/Approach</vt:lpstr>
      <vt:lpstr>Methods/Approach</vt:lpstr>
      <vt:lpstr>Methods/Approach</vt:lpstr>
      <vt:lpstr>Methods/Approach</vt:lpstr>
      <vt:lpstr>Methods/Approach</vt:lpstr>
      <vt:lpstr>Resources</vt:lpstr>
      <vt:lpstr>Risks and Dependencies:</vt:lpstr>
      <vt:lpstr>Risks and Dependencies: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Janhavi Borhade</dc:creator>
  <cp:lastModifiedBy>Janhavi Borhade</cp:lastModifiedBy>
  <cp:revision>1</cp:revision>
  <dcterms:created xsi:type="dcterms:W3CDTF">2025-07-08T15:01:20Z</dcterms:created>
  <dcterms:modified xsi:type="dcterms:W3CDTF">2025-07-14T05:33:10Z</dcterms:modified>
</cp:coreProperties>
</file>