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DACC6B-93FD-44C4-8801-7C9F22315868}" v="67" dt="2025-06-05T09:11:39.0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pin Meshram" userId="b70a102149d75ecb" providerId="LiveId" clId="{DDDACC6B-93FD-44C4-8801-7C9F22315868}"/>
    <pc:docChg chg="undo custSel modSld">
      <pc:chgData name="Vipin Meshram" userId="b70a102149d75ecb" providerId="LiveId" clId="{DDDACC6B-93FD-44C4-8801-7C9F22315868}" dt="2025-06-05T09:11:39.067" v="186"/>
      <pc:docMkLst>
        <pc:docMk/>
      </pc:docMkLst>
      <pc:sldChg chg="addSp delSp modSp mod modTransition modAnim">
        <pc:chgData name="Vipin Meshram" userId="b70a102149d75ecb" providerId="LiveId" clId="{DDDACC6B-93FD-44C4-8801-7C9F22315868}" dt="2025-06-05T08:50:07.241" v="119"/>
        <pc:sldMkLst>
          <pc:docMk/>
          <pc:sldMk cId="1687411605" sldId="256"/>
        </pc:sldMkLst>
        <pc:spChg chg="add del mod">
          <ac:chgData name="Vipin Meshram" userId="b70a102149d75ecb" providerId="LiveId" clId="{DDDACC6B-93FD-44C4-8801-7C9F22315868}" dt="2025-06-05T08:28:36.630" v="22" actId="14100"/>
          <ac:spMkLst>
            <pc:docMk/>
            <pc:sldMk cId="1687411605" sldId="256"/>
            <ac:spMk id="2" creationId="{9E9A1D71-B054-26AD-EAF9-8EBECFA27964}"/>
          </ac:spMkLst>
        </pc:spChg>
        <pc:spChg chg="add mod">
          <ac:chgData name="Vipin Meshram" userId="b70a102149d75ecb" providerId="LiveId" clId="{DDDACC6B-93FD-44C4-8801-7C9F22315868}" dt="2025-06-05T08:28:09.557" v="14" actId="478"/>
          <ac:spMkLst>
            <pc:docMk/>
            <pc:sldMk cId="1687411605" sldId="256"/>
            <ac:spMk id="5" creationId="{C2904FE6-97E5-4294-1A88-D1310A6FDFBC}"/>
          </ac:spMkLst>
        </pc:spChg>
        <pc:spChg chg="add mod">
          <ac:chgData name="Vipin Meshram" userId="b70a102149d75ecb" providerId="LiveId" clId="{DDDACC6B-93FD-44C4-8801-7C9F22315868}" dt="2025-06-05T08:28:14.784" v="16" actId="21"/>
          <ac:spMkLst>
            <pc:docMk/>
            <pc:sldMk cId="1687411605" sldId="256"/>
            <ac:spMk id="6" creationId="{E28349A6-0A97-AA9D-EE58-053B3472BA57}"/>
          </ac:spMkLst>
        </pc:spChg>
        <pc:spChg chg="add del mod">
          <ac:chgData name="Vipin Meshram" userId="b70a102149d75ecb" providerId="LiveId" clId="{DDDACC6B-93FD-44C4-8801-7C9F22315868}" dt="2025-06-05T08:34:06.205" v="37" actId="47"/>
          <ac:spMkLst>
            <pc:docMk/>
            <pc:sldMk cId="1687411605" sldId="256"/>
            <ac:spMk id="7" creationId="{76F49166-5C7E-9F8F-F573-CF8E8C8D9878}"/>
          </ac:spMkLst>
        </pc:spChg>
        <pc:picChg chg="add del mod">
          <ac:chgData name="Vipin Meshram" userId="b70a102149d75ecb" providerId="LiveId" clId="{DDDACC6B-93FD-44C4-8801-7C9F22315868}" dt="2025-06-05T08:28:21.034" v="20" actId="14100"/>
          <ac:picMkLst>
            <pc:docMk/>
            <pc:sldMk cId="1687411605" sldId="256"/>
            <ac:picMk id="1026" creationId="{39D81F4B-1EB2-F215-1C8A-0737FE80CADD}"/>
          </ac:picMkLst>
        </pc:picChg>
        <pc:picChg chg="add mod">
          <ac:chgData name="Vipin Meshram" userId="b70a102149d75ecb" providerId="LiveId" clId="{DDDACC6B-93FD-44C4-8801-7C9F22315868}" dt="2025-06-05T08:29:39.131" v="31" actId="1076"/>
          <ac:picMkLst>
            <pc:docMk/>
            <pc:sldMk cId="1687411605" sldId="256"/>
            <ac:picMk id="1028" creationId="{BC13F320-AB77-51A9-35A0-FE47764CF816}"/>
          </ac:picMkLst>
        </pc:picChg>
      </pc:sldChg>
      <pc:sldChg chg="modSp mod">
        <pc:chgData name="Vipin Meshram" userId="b70a102149d75ecb" providerId="LiveId" clId="{DDDACC6B-93FD-44C4-8801-7C9F22315868}" dt="2025-06-05T08:37:36.726" v="59" actId="1076"/>
        <pc:sldMkLst>
          <pc:docMk/>
          <pc:sldMk cId="3061427620" sldId="257"/>
        </pc:sldMkLst>
        <pc:spChg chg="mod">
          <ac:chgData name="Vipin Meshram" userId="b70a102149d75ecb" providerId="LiveId" clId="{DDDACC6B-93FD-44C4-8801-7C9F22315868}" dt="2025-06-05T08:37:23.319" v="58" actId="255"/>
          <ac:spMkLst>
            <pc:docMk/>
            <pc:sldMk cId="3061427620" sldId="257"/>
            <ac:spMk id="2" creationId="{9B5D0049-AF7B-CF2B-A1AB-C8E807CDA341}"/>
          </ac:spMkLst>
        </pc:spChg>
        <pc:spChg chg="mod">
          <ac:chgData name="Vipin Meshram" userId="b70a102149d75ecb" providerId="LiveId" clId="{DDDACC6B-93FD-44C4-8801-7C9F22315868}" dt="2025-06-05T08:37:36.726" v="59" actId="1076"/>
          <ac:spMkLst>
            <pc:docMk/>
            <pc:sldMk cId="3061427620" sldId="257"/>
            <ac:spMk id="3" creationId="{9701877C-AD13-C04A-5C57-7E1A8EC4D91C}"/>
          </ac:spMkLst>
        </pc:spChg>
      </pc:sldChg>
      <pc:sldChg chg="modSp mod">
        <pc:chgData name="Vipin Meshram" userId="b70a102149d75ecb" providerId="LiveId" clId="{DDDACC6B-93FD-44C4-8801-7C9F22315868}" dt="2025-06-05T08:40:17.592" v="74" actId="1076"/>
        <pc:sldMkLst>
          <pc:docMk/>
          <pc:sldMk cId="746492656" sldId="258"/>
        </pc:sldMkLst>
        <pc:spChg chg="mod">
          <ac:chgData name="Vipin Meshram" userId="b70a102149d75ecb" providerId="LiveId" clId="{DDDACC6B-93FD-44C4-8801-7C9F22315868}" dt="2025-06-05T08:39:18.417" v="65" actId="255"/>
          <ac:spMkLst>
            <pc:docMk/>
            <pc:sldMk cId="746492656" sldId="258"/>
            <ac:spMk id="2" creationId="{1C03250B-7B9C-2CCE-5411-446937C7B2DD}"/>
          </ac:spMkLst>
        </pc:spChg>
        <pc:spChg chg="mod">
          <ac:chgData name="Vipin Meshram" userId="b70a102149d75ecb" providerId="LiveId" clId="{DDDACC6B-93FD-44C4-8801-7C9F22315868}" dt="2025-06-05T08:40:17.592" v="74" actId="1076"/>
          <ac:spMkLst>
            <pc:docMk/>
            <pc:sldMk cId="746492656" sldId="258"/>
            <ac:spMk id="6" creationId="{40912D2F-A3E6-DB33-24E9-BA2BDE63705B}"/>
          </ac:spMkLst>
        </pc:spChg>
      </pc:sldChg>
      <pc:sldChg chg="modSp mod">
        <pc:chgData name="Vipin Meshram" userId="b70a102149d75ecb" providerId="LiveId" clId="{DDDACC6B-93FD-44C4-8801-7C9F22315868}" dt="2025-06-05T08:46:32.684" v="101" actId="1076"/>
        <pc:sldMkLst>
          <pc:docMk/>
          <pc:sldMk cId="2994575342" sldId="259"/>
        </pc:sldMkLst>
        <pc:spChg chg="mod">
          <ac:chgData name="Vipin Meshram" userId="b70a102149d75ecb" providerId="LiveId" clId="{DDDACC6B-93FD-44C4-8801-7C9F22315868}" dt="2025-06-05T08:46:32.684" v="101" actId="1076"/>
          <ac:spMkLst>
            <pc:docMk/>
            <pc:sldMk cId="2994575342" sldId="259"/>
            <ac:spMk id="2" creationId="{FF11384D-6E71-3125-7D05-4C8D322B71E2}"/>
          </ac:spMkLst>
        </pc:spChg>
      </pc:sldChg>
      <pc:sldChg chg="modSp mod">
        <pc:chgData name="Vipin Meshram" userId="b70a102149d75ecb" providerId="LiveId" clId="{DDDACC6B-93FD-44C4-8801-7C9F22315868}" dt="2025-06-05T08:47:50.276" v="109" actId="255"/>
        <pc:sldMkLst>
          <pc:docMk/>
          <pc:sldMk cId="1799833766" sldId="260"/>
        </pc:sldMkLst>
        <pc:spChg chg="mod">
          <ac:chgData name="Vipin Meshram" userId="b70a102149d75ecb" providerId="LiveId" clId="{DDDACC6B-93FD-44C4-8801-7C9F22315868}" dt="2025-06-05T08:47:15.637" v="106" actId="20577"/>
          <ac:spMkLst>
            <pc:docMk/>
            <pc:sldMk cId="1799833766" sldId="260"/>
            <ac:spMk id="2" creationId="{C3B494FF-91A0-6DAC-B37B-9C906EF344E3}"/>
          </ac:spMkLst>
        </pc:spChg>
        <pc:spChg chg="mod">
          <ac:chgData name="Vipin Meshram" userId="b70a102149d75ecb" providerId="LiveId" clId="{DDDACC6B-93FD-44C4-8801-7C9F22315868}" dt="2025-06-05T08:47:50.276" v="109" actId="255"/>
          <ac:spMkLst>
            <pc:docMk/>
            <pc:sldMk cId="1799833766" sldId="260"/>
            <ac:spMk id="8" creationId="{78917A88-203D-77BA-7D59-3B64F932D437}"/>
          </ac:spMkLst>
        </pc:spChg>
      </pc:sldChg>
      <pc:sldChg chg="modSp mod">
        <pc:chgData name="Vipin Meshram" userId="b70a102149d75ecb" providerId="LiveId" clId="{DDDACC6B-93FD-44C4-8801-7C9F22315868}" dt="2025-06-05T08:51:17.506" v="123" actId="12"/>
        <pc:sldMkLst>
          <pc:docMk/>
          <pc:sldMk cId="1057705053" sldId="261"/>
        </pc:sldMkLst>
        <pc:spChg chg="mod">
          <ac:chgData name="Vipin Meshram" userId="b70a102149d75ecb" providerId="LiveId" clId="{DDDACC6B-93FD-44C4-8801-7C9F22315868}" dt="2025-06-05T08:50:56.245" v="122" actId="255"/>
          <ac:spMkLst>
            <pc:docMk/>
            <pc:sldMk cId="1057705053" sldId="261"/>
            <ac:spMk id="2" creationId="{DB6B9FE4-BA07-F078-89D6-8F639E3E3D5D}"/>
          </ac:spMkLst>
        </pc:spChg>
        <pc:spChg chg="mod">
          <ac:chgData name="Vipin Meshram" userId="b70a102149d75ecb" providerId="LiveId" clId="{DDDACC6B-93FD-44C4-8801-7C9F22315868}" dt="2025-06-05T08:51:17.506" v="123" actId="12"/>
          <ac:spMkLst>
            <pc:docMk/>
            <pc:sldMk cId="1057705053" sldId="261"/>
            <ac:spMk id="3" creationId="{B0CF8609-1498-EA3A-2A8B-A240F7C3D1C0}"/>
          </ac:spMkLst>
        </pc:spChg>
      </pc:sldChg>
      <pc:sldChg chg="modSp mod">
        <pc:chgData name="Vipin Meshram" userId="b70a102149d75ecb" providerId="LiveId" clId="{DDDACC6B-93FD-44C4-8801-7C9F22315868}" dt="2025-06-05T08:55:40.786" v="130" actId="255"/>
        <pc:sldMkLst>
          <pc:docMk/>
          <pc:sldMk cId="4048868046" sldId="262"/>
        </pc:sldMkLst>
        <pc:spChg chg="mod">
          <ac:chgData name="Vipin Meshram" userId="b70a102149d75ecb" providerId="LiveId" clId="{DDDACC6B-93FD-44C4-8801-7C9F22315868}" dt="2025-06-05T08:55:40.786" v="130" actId="255"/>
          <ac:spMkLst>
            <pc:docMk/>
            <pc:sldMk cId="4048868046" sldId="262"/>
            <ac:spMk id="2" creationId="{37A071C5-57B9-AAEC-CAE1-A7CAC89CCC81}"/>
          </ac:spMkLst>
        </pc:spChg>
        <pc:spChg chg="mod">
          <ac:chgData name="Vipin Meshram" userId="b70a102149d75ecb" providerId="LiveId" clId="{DDDACC6B-93FD-44C4-8801-7C9F22315868}" dt="2025-06-05T08:55:32.340" v="129" actId="20577"/>
          <ac:spMkLst>
            <pc:docMk/>
            <pc:sldMk cId="4048868046" sldId="262"/>
            <ac:spMk id="6" creationId="{551CE1EF-91A4-B7AA-2016-5D06C9DF3FAE}"/>
          </ac:spMkLst>
        </pc:spChg>
      </pc:sldChg>
      <pc:sldChg chg="modSp mod">
        <pc:chgData name="Vipin Meshram" userId="b70a102149d75ecb" providerId="LiveId" clId="{DDDACC6B-93FD-44C4-8801-7C9F22315868}" dt="2025-06-05T09:03:12.252" v="143" actId="5793"/>
        <pc:sldMkLst>
          <pc:docMk/>
          <pc:sldMk cId="1065527715" sldId="263"/>
        </pc:sldMkLst>
        <pc:spChg chg="mod">
          <ac:chgData name="Vipin Meshram" userId="b70a102149d75ecb" providerId="LiveId" clId="{DDDACC6B-93FD-44C4-8801-7C9F22315868}" dt="2025-06-05T09:00:37.958" v="134" actId="27636"/>
          <ac:spMkLst>
            <pc:docMk/>
            <pc:sldMk cId="1065527715" sldId="263"/>
            <ac:spMk id="2" creationId="{BF61F626-589E-14C4-6BB9-08B23BCF383D}"/>
          </ac:spMkLst>
        </pc:spChg>
        <pc:spChg chg="mod">
          <ac:chgData name="Vipin Meshram" userId="b70a102149d75ecb" providerId="LiveId" clId="{DDDACC6B-93FD-44C4-8801-7C9F22315868}" dt="2025-06-05T09:03:12.252" v="143" actId="5793"/>
          <ac:spMkLst>
            <pc:docMk/>
            <pc:sldMk cId="1065527715" sldId="263"/>
            <ac:spMk id="3" creationId="{B2BE676D-4FD0-7517-5E97-81A56D3BD4EF}"/>
          </ac:spMkLst>
        </pc:spChg>
      </pc:sldChg>
      <pc:sldChg chg="modSp mod">
        <pc:chgData name="Vipin Meshram" userId="b70a102149d75ecb" providerId="LiveId" clId="{DDDACC6B-93FD-44C4-8801-7C9F22315868}" dt="2025-06-05T09:05:39.135" v="157" actId="1076"/>
        <pc:sldMkLst>
          <pc:docMk/>
          <pc:sldMk cId="3998172869" sldId="267"/>
        </pc:sldMkLst>
        <pc:spChg chg="mod">
          <ac:chgData name="Vipin Meshram" userId="b70a102149d75ecb" providerId="LiveId" clId="{DDDACC6B-93FD-44C4-8801-7C9F22315868}" dt="2025-06-05T09:05:29" v="156" actId="20577"/>
          <ac:spMkLst>
            <pc:docMk/>
            <pc:sldMk cId="3998172869" sldId="267"/>
            <ac:spMk id="2" creationId="{B6C2691B-B057-FF09-786D-4D0653CEC5D5}"/>
          </ac:spMkLst>
        </pc:spChg>
        <pc:spChg chg="mod">
          <ac:chgData name="Vipin Meshram" userId="b70a102149d75ecb" providerId="LiveId" clId="{DDDACC6B-93FD-44C4-8801-7C9F22315868}" dt="2025-06-05T09:05:39.135" v="157" actId="1076"/>
          <ac:spMkLst>
            <pc:docMk/>
            <pc:sldMk cId="3998172869" sldId="267"/>
            <ac:spMk id="3" creationId="{90B90515-1CF2-DB71-F965-A27366708A16}"/>
          </ac:spMkLst>
        </pc:spChg>
      </pc:sldChg>
      <pc:sldChg chg="modSp mod">
        <pc:chgData name="Vipin Meshram" userId="b70a102149d75ecb" providerId="LiveId" clId="{DDDACC6B-93FD-44C4-8801-7C9F22315868}" dt="2025-06-05T09:04:16.300" v="150" actId="12"/>
        <pc:sldMkLst>
          <pc:docMk/>
          <pc:sldMk cId="62709776" sldId="268"/>
        </pc:sldMkLst>
        <pc:spChg chg="mod">
          <ac:chgData name="Vipin Meshram" userId="b70a102149d75ecb" providerId="LiveId" clId="{DDDACC6B-93FD-44C4-8801-7C9F22315868}" dt="2025-06-05T09:04:16.300" v="150" actId="12"/>
          <ac:spMkLst>
            <pc:docMk/>
            <pc:sldMk cId="62709776" sldId="268"/>
            <ac:spMk id="3" creationId="{6D5C2060-FC9E-46B8-F1B0-AF36F38B398C}"/>
          </ac:spMkLst>
        </pc:spChg>
      </pc:sldChg>
      <pc:sldChg chg="modSp mod">
        <pc:chgData name="Vipin Meshram" userId="b70a102149d75ecb" providerId="LiveId" clId="{DDDACC6B-93FD-44C4-8801-7C9F22315868}" dt="2025-06-05T09:06:06.052" v="160" actId="12"/>
        <pc:sldMkLst>
          <pc:docMk/>
          <pc:sldMk cId="3875179754" sldId="269"/>
        </pc:sldMkLst>
        <pc:spChg chg="mod">
          <ac:chgData name="Vipin Meshram" userId="b70a102149d75ecb" providerId="LiveId" clId="{DDDACC6B-93FD-44C4-8801-7C9F22315868}" dt="2025-06-05T09:06:06.052" v="160" actId="12"/>
          <ac:spMkLst>
            <pc:docMk/>
            <pc:sldMk cId="3875179754" sldId="269"/>
            <ac:spMk id="3" creationId="{E870F75D-D54E-DB00-4D6B-54C32454A77D}"/>
          </ac:spMkLst>
        </pc:spChg>
      </pc:sldChg>
      <pc:sldChg chg="modSp mod">
        <pc:chgData name="Vipin Meshram" userId="b70a102149d75ecb" providerId="LiveId" clId="{DDDACC6B-93FD-44C4-8801-7C9F22315868}" dt="2025-06-05T09:08:17.640" v="172" actId="20577"/>
        <pc:sldMkLst>
          <pc:docMk/>
          <pc:sldMk cId="2050814019" sldId="270"/>
        </pc:sldMkLst>
        <pc:spChg chg="mod">
          <ac:chgData name="Vipin Meshram" userId="b70a102149d75ecb" providerId="LiveId" clId="{DDDACC6B-93FD-44C4-8801-7C9F22315868}" dt="2025-06-05T09:08:17.640" v="172" actId="20577"/>
          <ac:spMkLst>
            <pc:docMk/>
            <pc:sldMk cId="2050814019" sldId="270"/>
            <ac:spMk id="3" creationId="{E9E613A1-88D1-998C-1263-8D6CDF5EF0F9}"/>
          </ac:spMkLst>
        </pc:spChg>
      </pc:sldChg>
      <pc:sldChg chg="addSp modSp mod">
        <pc:chgData name="Vipin Meshram" userId="b70a102149d75ecb" providerId="LiveId" clId="{DDDACC6B-93FD-44C4-8801-7C9F22315868}" dt="2025-06-05T09:11:39.067" v="186"/>
        <pc:sldMkLst>
          <pc:docMk/>
          <pc:sldMk cId="2886912990" sldId="271"/>
        </pc:sldMkLst>
        <pc:spChg chg="mod">
          <ac:chgData name="Vipin Meshram" userId="b70a102149d75ecb" providerId="LiveId" clId="{DDDACC6B-93FD-44C4-8801-7C9F22315868}" dt="2025-06-05T09:11:36.018" v="184" actId="20577"/>
          <ac:spMkLst>
            <pc:docMk/>
            <pc:sldMk cId="2886912990" sldId="271"/>
            <ac:spMk id="3" creationId="{70BEB235-7CCD-A609-0E89-C72BA358EC9C}"/>
          </ac:spMkLst>
        </pc:spChg>
        <pc:spChg chg="add mod">
          <ac:chgData name="Vipin Meshram" userId="b70a102149d75ecb" providerId="LiveId" clId="{DDDACC6B-93FD-44C4-8801-7C9F22315868}" dt="2025-06-05T09:11:09.007" v="177"/>
          <ac:spMkLst>
            <pc:docMk/>
            <pc:sldMk cId="2886912990" sldId="271"/>
            <ac:spMk id="5" creationId="{C9AD9710-8F46-410A-C45B-67278035A790}"/>
          </ac:spMkLst>
        </pc:spChg>
        <pc:spChg chg="add mod">
          <ac:chgData name="Vipin Meshram" userId="b70a102149d75ecb" providerId="LiveId" clId="{DDDACC6B-93FD-44C4-8801-7C9F22315868}" dt="2025-06-05T09:11:19.692" v="181"/>
          <ac:spMkLst>
            <pc:docMk/>
            <pc:sldMk cId="2886912990" sldId="271"/>
            <ac:spMk id="8" creationId="{23F76757-65BF-15D9-0EFD-9BA8E64F9A01}"/>
          </ac:spMkLst>
        </pc:spChg>
        <pc:spChg chg="add mod">
          <ac:chgData name="Vipin Meshram" userId="b70a102149d75ecb" providerId="LiveId" clId="{DDDACC6B-93FD-44C4-8801-7C9F22315868}" dt="2025-06-05T09:11:32.935" v="183"/>
          <ac:spMkLst>
            <pc:docMk/>
            <pc:sldMk cId="2886912990" sldId="271"/>
            <ac:spMk id="10" creationId="{FE71A2A4-0FC5-960D-EBC3-B7D375941347}"/>
          </ac:spMkLst>
        </pc:spChg>
        <pc:spChg chg="add mod">
          <ac:chgData name="Vipin Meshram" userId="b70a102149d75ecb" providerId="LiveId" clId="{DDDACC6B-93FD-44C4-8801-7C9F22315868}" dt="2025-06-05T09:11:39.067" v="186"/>
          <ac:spMkLst>
            <pc:docMk/>
            <pc:sldMk cId="2886912990" sldId="271"/>
            <ac:spMk id="12" creationId="{C05F6CA1-C375-EA79-2F91-C5BA06C04C31}"/>
          </ac:spMkLst>
        </pc:spChg>
        <pc:graphicFrameChg chg="add mod">
          <ac:chgData name="Vipin Meshram" userId="b70a102149d75ecb" providerId="LiveId" clId="{DDDACC6B-93FD-44C4-8801-7C9F22315868}" dt="2025-06-05T09:11:01.403" v="176"/>
          <ac:graphicFrameMkLst>
            <pc:docMk/>
            <pc:sldMk cId="2886912990" sldId="271"/>
            <ac:graphicFrameMk id="2" creationId="{FB9EAE23-13BB-FFF0-18AF-C6BFDD2E26B3}"/>
          </ac:graphicFrameMkLst>
        </pc:graphicFrameChg>
        <pc:graphicFrameChg chg="add mod">
          <ac:chgData name="Vipin Meshram" userId="b70a102149d75ecb" providerId="LiveId" clId="{DDDACC6B-93FD-44C4-8801-7C9F22315868}" dt="2025-06-05T09:11:01.403" v="176"/>
          <ac:graphicFrameMkLst>
            <pc:docMk/>
            <pc:sldMk cId="2886912990" sldId="271"/>
            <ac:graphicFrameMk id="4" creationId="{2E0A2675-2477-25BC-375A-D159364D473A}"/>
          </ac:graphicFrameMkLst>
        </pc:graphicFrameChg>
        <pc:graphicFrameChg chg="add mod">
          <ac:chgData name="Vipin Meshram" userId="b70a102149d75ecb" providerId="LiveId" clId="{DDDACC6B-93FD-44C4-8801-7C9F22315868}" dt="2025-06-05T09:11:15.075" v="180"/>
          <ac:graphicFrameMkLst>
            <pc:docMk/>
            <pc:sldMk cId="2886912990" sldId="271"/>
            <ac:graphicFrameMk id="6" creationId="{D559FC2C-4B6A-B64B-E502-2D437661ED57}"/>
          </ac:graphicFrameMkLst>
        </pc:graphicFrameChg>
        <pc:graphicFrameChg chg="add mod">
          <ac:chgData name="Vipin Meshram" userId="b70a102149d75ecb" providerId="LiveId" clId="{DDDACC6B-93FD-44C4-8801-7C9F22315868}" dt="2025-06-05T09:11:15.075" v="180"/>
          <ac:graphicFrameMkLst>
            <pc:docMk/>
            <pc:sldMk cId="2886912990" sldId="271"/>
            <ac:graphicFrameMk id="7" creationId="{D66426BE-41C3-0250-B260-1E0D5A5FD071}"/>
          </ac:graphicFrameMkLst>
        </pc:graphicFrameChg>
        <pc:graphicFrameChg chg="add mod">
          <ac:chgData name="Vipin Meshram" userId="b70a102149d75ecb" providerId="LiveId" clId="{DDDACC6B-93FD-44C4-8801-7C9F22315868}" dt="2025-06-05T09:11:31.854" v="182"/>
          <ac:graphicFrameMkLst>
            <pc:docMk/>
            <pc:sldMk cId="2886912990" sldId="271"/>
            <ac:graphicFrameMk id="9" creationId="{0DE82B83-6818-93AF-B869-CA4033A136B2}"/>
          </ac:graphicFrameMkLst>
        </pc:graphicFrameChg>
        <pc:graphicFrameChg chg="add mod">
          <ac:chgData name="Vipin Meshram" userId="b70a102149d75ecb" providerId="LiveId" clId="{DDDACC6B-93FD-44C4-8801-7C9F22315868}" dt="2025-06-05T09:11:37.089" v="185"/>
          <ac:graphicFrameMkLst>
            <pc:docMk/>
            <pc:sldMk cId="2886912990" sldId="271"/>
            <ac:graphicFrameMk id="11" creationId="{5A9F67A5-98DF-7F12-AA30-A7F78F2046C2}"/>
          </ac:graphicFrameMkLst>
        </pc:graphicFrameChg>
      </pc:sldChg>
    </pc:docChg>
  </pc:docChgLst>
  <pc:docChgLst>
    <pc:chgData name="Vipin Meshram" userId="b70a102149d75ecb" providerId="LiveId" clId="{2565E05E-0D71-47DB-9DA0-D91F5CA0A3FA}"/>
    <pc:docChg chg="undo custSel addSld delSld modSld">
      <pc:chgData name="Vipin Meshram" userId="b70a102149d75ecb" providerId="LiveId" clId="{2565E05E-0D71-47DB-9DA0-D91F5CA0A3FA}" dt="2025-04-30T14:41:04.369" v="461" actId="1076"/>
      <pc:docMkLst>
        <pc:docMk/>
      </pc:docMkLst>
      <pc:sldChg chg="addSp modSp mod">
        <pc:chgData name="Vipin Meshram" userId="b70a102149d75ecb" providerId="LiveId" clId="{2565E05E-0D71-47DB-9DA0-D91F5CA0A3FA}" dt="2025-04-30T14:40:46.684" v="460" actId="255"/>
        <pc:sldMkLst>
          <pc:docMk/>
          <pc:sldMk cId="1687411605" sldId="256"/>
        </pc:sldMkLst>
        <pc:spChg chg="mod">
          <ac:chgData name="Vipin Meshram" userId="b70a102149d75ecb" providerId="LiveId" clId="{2565E05E-0D71-47DB-9DA0-D91F5CA0A3FA}" dt="2025-04-30T14:40:46.684" v="460" actId="255"/>
          <ac:spMkLst>
            <pc:docMk/>
            <pc:sldMk cId="1687411605" sldId="256"/>
            <ac:spMk id="2" creationId="{9E9A1D71-B054-26AD-EAF9-8EBECFA27964}"/>
          </ac:spMkLst>
        </pc:spChg>
        <pc:spChg chg="mod">
          <ac:chgData name="Vipin Meshram" userId="b70a102149d75ecb" providerId="LiveId" clId="{2565E05E-0D71-47DB-9DA0-D91F5CA0A3FA}" dt="2025-04-30T14:30:01.868" v="374" actId="1076"/>
          <ac:spMkLst>
            <pc:docMk/>
            <pc:sldMk cId="1687411605" sldId="256"/>
            <ac:spMk id="3" creationId="{6D213251-EE4D-F6B2-D2DC-8258C0257AB1}"/>
          </ac:spMkLst>
        </pc:spChg>
        <pc:spChg chg="add mod">
          <ac:chgData name="Vipin Meshram" userId="b70a102149d75ecb" providerId="LiveId" clId="{2565E05E-0D71-47DB-9DA0-D91F5CA0A3FA}" dt="2025-04-30T14:31:08.174" v="388" actId="20577"/>
          <ac:spMkLst>
            <pc:docMk/>
            <pc:sldMk cId="1687411605" sldId="256"/>
            <ac:spMk id="4" creationId="{C1343153-ED84-8311-BCF5-211DA5E946D4}"/>
          </ac:spMkLst>
        </pc:spChg>
      </pc:sldChg>
      <pc:sldChg chg="modSp mod">
        <pc:chgData name="Vipin Meshram" userId="b70a102149d75ecb" providerId="LiveId" clId="{2565E05E-0D71-47DB-9DA0-D91F5CA0A3FA}" dt="2025-04-30T14:41:04.369" v="461" actId="1076"/>
        <pc:sldMkLst>
          <pc:docMk/>
          <pc:sldMk cId="3061427620" sldId="257"/>
        </pc:sldMkLst>
        <pc:spChg chg="mod">
          <ac:chgData name="Vipin Meshram" userId="b70a102149d75ecb" providerId="LiveId" clId="{2565E05E-0D71-47DB-9DA0-D91F5CA0A3FA}" dt="2025-04-30T14:33:51.087" v="404" actId="20577"/>
          <ac:spMkLst>
            <pc:docMk/>
            <pc:sldMk cId="3061427620" sldId="257"/>
            <ac:spMk id="2" creationId="{9B5D0049-AF7B-CF2B-A1AB-C8E807CDA341}"/>
          </ac:spMkLst>
        </pc:spChg>
        <pc:spChg chg="mod">
          <ac:chgData name="Vipin Meshram" userId="b70a102149d75ecb" providerId="LiveId" clId="{2565E05E-0D71-47DB-9DA0-D91F5CA0A3FA}" dt="2025-04-30T14:41:04.369" v="461" actId="1076"/>
          <ac:spMkLst>
            <pc:docMk/>
            <pc:sldMk cId="3061427620" sldId="257"/>
            <ac:spMk id="3" creationId="{9701877C-AD13-C04A-5C57-7E1A8EC4D91C}"/>
          </ac:spMkLst>
        </pc:spChg>
      </pc:sldChg>
      <pc:sldChg chg="addSp delSp modSp mod">
        <pc:chgData name="Vipin Meshram" userId="b70a102149d75ecb" providerId="LiveId" clId="{2565E05E-0D71-47DB-9DA0-D91F5CA0A3FA}" dt="2025-04-30T14:40:29.073" v="458" actId="2711"/>
        <pc:sldMkLst>
          <pc:docMk/>
          <pc:sldMk cId="746492656" sldId="258"/>
        </pc:sldMkLst>
        <pc:spChg chg="mod">
          <ac:chgData name="Vipin Meshram" userId="b70a102149d75ecb" providerId="LiveId" clId="{2565E05E-0D71-47DB-9DA0-D91F5CA0A3FA}" dt="2025-04-30T14:40:29.073" v="458" actId="2711"/>
          <ac:spMkLst>
            <pc:docMk/>
            <pc:sldMk cId="746492656" sldId="258"/>
            <ac:spMk id="2" creationId="{1C03250B-7B9C-2CCE-5411-446937C7B2DD}"/>
          </ac:spMkLst>
        </pc:spChg>
        <pc:spChg chg="add mod">
          <ac:chgData name="Vipin Meshram" userId="b70a102149d75ecb" providerId="LiveId" clId="{2565E05E-0D71-47DB-9DA0-D91F5CA0A3FA}" dt="2025-04-30T14:33:13.282" v="397" actId="1076"/>
          <ac:spMkLst>
            <pc:docMk/>
            <pc:sldMk cId="746492656" sldId="258"/>
            <ac:spMk id="6" creationId="{40912D2F-A3E6-DB33-24E9-BA2BDE63705B}"/>
          </ac:spMkLst>
        </pc:spChg>
      </pc:sldChg>
      <pc:sldChg chg="addSp delSp modSp mod">
        <pc:chgData name="Vipin Meshram" userId="b70a102149d75ecb" providerId="LiveId" clId="{2565E05E-0D71-47DB-9DA0-D91F5CA0A3FA}" dt="2025-04-30T14:40:14.544" v="456" actId="255"/>
        <pc:sldMkLst>
          <pc:docMk/>
          <pc:sldMk cId="2994575342" sldId="259"/>
        </pc:sldMkLst>
        <pc:spChg chg="mod">
          <ac:chgData name="Vipin Meshram" userId="b70a102149d75ecb" providerId="LiveId" clId="{2565E05E-0D71-47DB-9DA0-D91F5CA0A3FA}" dt="2025-04-30T14:40:14.544" v="456" actId="255"/>
          <ac:spMkLst>
            <pc:docMk/>
            <pc:sldMk cId="2994575342" sldId="259"/>
            <ac:spMk id="2" creationId="{FF11384D-6E71-3125-7D05-4C8D322B71E2}"/>
          </ac:spMkLst>
        </pc:spChg>
      </pc:sldChg>
      <pc:sldChg chg="addSp delSp modSp new mod">
        <pc:chgData name="Vipin Meshram" userId="b70a102149d75ecb" providerId="LiveId" clId="{2565E05E-0D71-47DB-9DA0-D91F5CA0A3FA}" dt="2025-04-30T14:36:58.747" v="446" actId="1076"/>
        <pc:sldMkLst>
          <pc:docMk/>
          <pc:sldMk cId="1799833766" sldId="260"/>
        </pc:sldMkLst>
        <pc:spChg chg="mod">
          <ac:chgData name="Vipin Meshram" userId="b70a102149d75ecb" providerId="LiveId" clId="{2565E05E-0D71-47DB-9DA0-D91F5CA0A3FA}" dt="2025-04-30T14:35:28.777" v="426" actId="27636"/>
          <ac:spMkLst>
            <pc:docMk/>
            <pc:sldMk cId="1799833766" sldId="260"/>
            <ac:spMk id="2" creationId="{C3B494FF-91A0-6DAC-B37B-9C906EF344E3}"/>
          </ac:spMkLst>
        </pc:spChg>
        <pc:spChg chg="add mod">
          <ac:chgData name="Vipin Meshram" userId="b70a102149d75ecb" providerId="LiveId" clId="{2565E05E-0D71-47DB-9DA0-D91F5CA0A3FA}" dt="2025-04-30T14:36:58.747" v="446" actId="1076"/>
          <ac:spMkLst>
            <pc:docMk/>
            <pc:sldMk cId="1799833766" sldId="260"/>
            <ac:spMk id="8" creationId="{78917A88-203D-77BA-7D59-3B64F932D437}"/>
          </ac:spMkLst>
        </pc:spChg>
      </pc:sldChg>
      <pc:sldChg chg="addSp delSp modSp new mod">
        <pc:chgData name="Vipin Meshram" userId="b70a102149d75ecb" providerId="LiveId" clId="{2565E05E-0D71-47DB-9DA0-D91F5CA0A3FA}" dt="2025-04-30T14:00:58.522" v="214" actId="1076"/>
        <pc:sldMkLst>
          <pc:docMk/>
          <pc:sldMk cId="1057705053" sldId="261"/>
        </pc:sldMkLst>
        <pc:spChg chg="mod">
          <ac:chgData name="Vipin Meshram" userId="b70a102149d75ecb" providerId="LiveId" clId="{2565E05E-0D71-47DB-9DA0-D91F5CA0A3FA}" dt="2025-04-29T13:59:58.677" v="29" actId="255"/>
          <ac:spMkLst>
            <pc:docMk/>
            <pc:sldMk cId="1057705053" sldId="261"/>
            <ac:spMk id="2" creationId="{DB6B9FE4-BA07-F078-89D6-8F639E3E3D5D}"/>
          </ac:spMkLst>
        </pc:spChg>
        <pc:spChg chg="add del mod">
          <ac:chgData name="Vipin Meshram" userId="b70a102149d75ecb" providerId="LiveId" clId="{2565E05E-0D71-47DB-9DA0-D91F5CA0A3FA}" dt="2025-04-30T14:00:58.522" v="214" actId="1076"/>
          <ac:spMkLst>
            <pc:docMk/>
            <pc:sldMk cId="1057705053" sldId="261"/>
            <ac:spMk id="3" creationId="{B0CF8609-1498-EA3A-2A8B-A240F7C3D1C0}"/>
          </ac:spMkLst>
        </pc:spChg>
      </pc:sldChg>
      <pc:sldChg chg="addSp delSp modSp new mod">
        <pc:chgData name="Vipin Meshram" userId="b70a102149d75ecb" providerId="LiveId" clId="{2565E05E-0D71-47DB-9DA0-D91F5CA0A3FA}" dt="2025-04-30T14:01:53.410" v="230" actId="5793"/>
        <pc:sldMkLst>
          <pc:docMk/>
          <pc:sldMk cId="4048868046" sldId="262"/>
        </pc:sldMkLst>
        <pc:spChg chg="mod">
          <ac:chgData name="Vipin Meshram" userId="b70a102149d75ecb" providerId="LiveId" clId="{2565E05E-0D71-47DB-9DA0-D91F5CA0A3FA}" dt="2025-04-30T14:01:19.706" v="219" actId="27636"/>
          <ac:spMkLst>
            <pc:docMk/>
            <pc:sldMk cId="4048868046" sldId="262"/>
            <ac:spMk id="2" creationId="{37A071C5-57B9-AAEC-CAE1-A7CAC89CCC81}"/>
          </ac:spMkLst>
        </pc:spChg>
        <pc:spChg chg="add mod">
          <ac:chgData name="Vipin Meshram" userId="b70a102149d75ecb" providerId="LiveId" clId="{2565E05E-0D71-47DB-9DA0-D91F5CA0A3FA}" dt="2025-04-30T14:01:53.410" v="230" actId="5793"/>
          <ac:spMkLst>
            <pc:docMk/>
            <pc:sldMk cId="4048868046" sldId="262"/>
            <ac:spMk id="6" creationId="{551CE1EF-91A4-B7AA-2016-5D06C9DF3FAE}"/>
          </ac:spMkLst>
        </pc:spChg>
      </pc:sldChg>
      <pc:sldChg chg="addSp delSp modSp new mod">
        <pc:chgData name="Vipin Meshram" userId="b70a102149d75ecb" providerId="LiveId" clId="{2565E05E-0D71-47DB-9DA0-D91F5CA0A3FA}" dt="2025-04-29T14:08:30.785" v="65" actId="1076"/>
        <pc:sldMkLst>
          <pc:docMk/>
          <pc:sldMk cId="1065527715" sldId="263"/>
        </pc:sldMkLst>
        <pc:spChg chg="mod">
          <ac:chgData name="Vipin Meshram" userId="b70a102149d75ecb" providerId="LiveId" clId="{2565E05E-0D71-47DB-9DA0-D91F5CA0A3FA}" dt="2025-04-29T14:07:29.817" v="49" actId="255"/>
          <ac:spMkLst>
            <pc:docMk/>
            <pc:sldMk cId="1065527715" sldId="263"/>
            <ac:spMk id="2" creationId="{BF61F626-589E-14C4-6BB9-08B23BCF383D}"/>
          </ac:spMkLst>
        </pc:spChg>
        <pc:spChg chg="add del mod">
          <ac:chgData name="Vipin Meshram" userId="b70a102149d75ecb" providerId="LiveId" clId="{2565E05E-0D71-47DB-9DA0-D91F5CA0A3FA}" dt="2025-04-29T14:08:30.785" v="65" actId="1076"/>
          <ac:spMkLst>
            <pc:docMk/>
            <pc:sldMk cId="1065527715" sldId="263"/>
            <ac:spMk id="3" creationId="{B2BE676D-4FD0-7517-5E97-81A56D3BD4EF}"/>
          </ac:spMkLst>
        </pc:spChg>
      </pc:sldChg>
      <pc:sldChg chg="delSp modSp new del mod">
        <pc:chgData name="Vipin Meshram" userId="b70a102149d75ecb" providerId="LiveId" clId="{2565E05E-0D71-47DB-9DA0-D91F5CA0A3FA}" dt="2025-04-30T14:16:31.862" v="317" actId="47"/>
        <pc:sldMkLst>
          <pc:docMk/>
          <pc:sldMk cId="1934912305" sldId="264"/>
        </pc:sldMkLst>
      </pc:sldChg>
      <pc:sldChg chg="addSp delSp modSp new del mod">
        <pc:chgData name="Vipin Meshram" userId="b70a102149d75ecb" providerId="LiveId" clId="{2565E05E-0D71-47DB-9DA0-D91F5CA0A3FA}" dt="2025-04-30T14:16:33.190" v="318" actId="47"/>
        <pc:sldMkLst>
          <pc:docMk/>
          <pc:sldMk cId="29119911" sldId="265"/>
        </pc:sldMkLst>
      </pc:sldChg>
      <pc:sldChg chg="addSp delSp modSp new mod">
        <pc:chgData name="Vipin Meshram" userId="b70a102149d75ecb" providerId="LiveId" clId="{2565E05E-0D71-47DB-9DA0-D91F5CA0A3FA}" dt="2025-04-30T14:27:48.791" v="358" actId="113"/>
        <pc:sldMkLst>
          <pc:docMk/>
          <pc:sldMk cId="2106479768" sldId="266"/>
        </pc:sldMkLst>
        <pc:spChg chg="add mod">
          <ac:chgData name="Vipin Meshram" userId="b70a102149d75ecb" providerId="LiveId" clId="{2565E05E-0D71-47DB-9DA0-D91F5CA0A3FA}" dt="2025-04-30T14:27:48.791" v="358" actId="113"/>
          <ac:spMkLst>
            <pc:docMk/>
            <pc:sldMk cId="2106479768" sldId="266"/>
            <ac:spMk id="3" creationId="{99BB2384-D3A2-D6DC-1CCA-6768CFD77805}"/>
          </ac:spMkLst>
        </pc:spChg>
        <pc:spChg chg="add mod">
          <ac:chgData name="Vipin Meshram" userId="b70a102149d75ecb" providerId="LiveId" clId="{2565E05E-0D71-47DB-9DA0-D91F5CA0A3FA}" dt="2025-04-30T14:20:15.129" v="335" actId="14100"/>
          <ac:spMkLst>
            <pc:docMk/>
            <pc:sldMk cId="2106479768" sldId="266"/>
            <ac:spMk id="7" creationId="{32AB6CA4-513F-0383-41DF-C52072E17FB5}"/>
          </ac:spMkLst>
        </pc:spChg>
      </pc:sldChg>
      <pc:sldChg chg="modSp new mod">
        <pc:chgData name="Vipin Meshram" userId="b70a102149d75ecb" providerId="LiveId" clId="{2565E05E-0D71-47DB-9DA0-D91F5CA0A3FA}" dt="2025-04-30T14:28:23.623" v="362" actId="113"/>
        <pc:sldMkLst>
          <pc:docMk/>
          <pc:sldMk cId="3998172869" sldId="267"/>
        </pc:sldMkLst>
        <pc:spChg chg="mod">
          <ac:chgData name="Vipin Meshram" userId="b70a102149d75ecb" providerId="LiveId" clId="{2565E05E-0D71-47DB-9DA0-D91F5CA0A3FA}" dt="2025-04-30T14:28:23.623" v="362" actId="113"/>
          <ac:spMkLst>
            <pc:docMk/>
            <pc:sldMk cId="3998172869" sldId="267"/>
            <ac:spMk id="2" creationId="{B6C2691B-B057-FF09-786D-4D0653CEC5D5}"/>
          </ac:spMkLst>
        </pc:spChg>
        <pc:spChg chg="mod">
          <ac:chgData name="Vipin Meshram" userId="b70a102149d75ecb" providerId="LiveId" clId="{2565E05E-0D71-47DB-9DA0-D91F5CA0A3FA}" dt="2025-04-30T14:05:32.289" v="241" actId="14100"/>
          <ac:spMkLst>
            <pc:docMk/>
            <pc:sldMk cId="3998172869" sldId="267"/>
            <ac:spMk id="3" creationId="{90B90515-1CF2-DB71-F965-A27366708A16}"/>
          </ac:spMkLst>
        </pc:spChg>
      </pc:sldChg>
      <pc:sldChg chg="delSp modSp new mod">
        <pc:chgData name="Vipin Meshram" userId="b70a102149d75ecb" providerId="LiveId" clId="{2565E05E-0D71-47DB-9DA0-D91F5CA0A3FA}" dt="2025-04-30T14:06:09.145" v="249" actId="14100"/>
        <pc:sldMkLst>
          <pc:docMk/>
          <pc:sldMk cId="62709776" sldId="268"/>
        </pc:sldMkLst>
        <pc:spChg chg="mod">
          <ac:chgData name="Vipin Meshram" userId="b70a102149d75ecb" providerId="LiveId" clId="{2565E05E-0D71-47DB-9DA0-D91F5CA0A3FA}" dt="2025-04-30T14:06:09.145" v="249" actId="14100"/>
          <ac:spMkLst>
            <pc:docMk/>
            <pc:sldMk cId="62709776" sldId="268"/>
            <ac:spMk id="3" creationId="{6D5C2060-FC9E-46B8-F1B0-AF36F38B398C}"/>
          </ac:spMkLst>
        </pc:spChg>
      </pc:sldChg>
      <pc:sldChg chg="delSp modSp new mod">
        <pc:chgData name="Vipin Meshram" userId="b70a102149d75ecb" providerId="LiveId" clId="{2565E05E-0D71-47DB-9DA0-D91F5CA0A3FA}" dt="2025-04-30T14:06:42.037" v="255" actId="255"/>
        <pc:sldMkLst>
          <pc:docMk/>
          <pc:sldMk cId="3875179754" sldId="269"/>
        </pc:sldMkLst>
        <pc:spChg chg="mod">
          <ac:chgData name="Vipin Meshram" userId="b70a102149d75ecb" providerId="LiveId" clId="{2565E05E-0D71-47DB-9DA0-D91F5CA0A3FA}" dt="2025-04-30T14:06:42.037" v="255" actId="255"/>
          <ac:spMkLst>
            <pc:docMk/>
            <pc:sldMk cId="3875179754" sldId="269"/>
            <ac:spMk id="3" creationId="{E870F75D-D54E-DB00-4D6B-54C32454A77D}"/>
          </ac:spMkLst>
        </pc:spChg>
      </pc:sldChg>
      <pc:sldChg chg="add del">
        <pc:chgData name="Vipin Meshram" userId="b70a102149d75ecb" providerId="LiveId" clId="{2565E05E-0D71-47DB-9DA0-D91F5CA0A3FA}" dt="2025-04-30T14:10:10.402" v="291"/>
        <pc:sldMkLst>
          <pc:docMk/>
          <pc:sldMk cId="1282953776" sldId="270"/>
        </pc:sldMkLst>
      </pc:sldChg>
      <pc:sldChg chg="add">
        <pc:chgData name="Vipin Meshram" userId="b70a102149d75ecb" providerId="LiveId" clId="{2565E05E-0D71-47DB-9DA0-D91F5CA0A3FA}" dt="2025-04-30T14:10:24.406" v="294"/>
        <pc:sldMkLst>
          <pc:docMk/>
          <pc:sldMk cId="2050814019" sldId="270"/>
        </pc:sldMkLst>
      </pc:sldChg>
      <pc:sldChg chg="delSp modSp new del mod">
        <pc:chgData name="Vipin Meshram" userId="b70a102149d75ecb" providerId="LiveId" clId="{2565E05E-0D71-47DB-9DA0-D91F5CA0A3FA}" dt="2025-04-30T14:09:53.573" v="286" actId="47"/>
        <pc:sldMkLst>
          <pc:docMk/>
          <pc:sldMk cId="2808059706" sldId="270"/>
        </pc:sldMkLst>
      </pc:sldChg>
      <pc:sldChg chg="delSp modSp new mod">
        <pc:chgData name="Vipin Meshram" userId="b70a102149d75ecb" providerId="LiveId" clId="{2565E05E-0D71-47DB-9DA0-D91F5CA0A3FA}" dt="2025-04-30T14:07:56.123" v="269" actId="14100"/>
        <pc:sldMkLst>
          <pc:docMk/>
          <pc:sldMk cId="2886912990" sldId="271"/>
        </pc:sldMkLst>
        <pc:spChg chg="mod">
          <ac:chgData name="Vipin Meshram" userId="b70a102149d75ecb" providerId="LiveId" clId="{2565E05E-0D71-47DB-9DA0-D91F5CA0A3FA}" dt="2025-04-30T14:07:56.123" v="269" actId="14100"/>
          <ac:spMkLst>
            <pc:docMk/>
            <pc:sldMk cId="2886912990" sldId="271"/>
            <ac:spMk id="3" creationId="{70BEB235-7CCD-A609-0E89-C72BA358EC9C}"/>
          </ac:spMkLst>
        </pc:spChg>
      </pc:sldChg>
      <pc:sldChg chg="addSp delSp modSp new mod">
        <pc:chgData name="Vipin Meshram" userId="b70a102149d75ecb" providerId="LiveId" clId="{2565E05E-0D71-47DB-9DA0-D91F5CA0A3FA}" dt="2025-04-30T14:08:51.129" v="277" actId="255"/>
        <pc:sldMkLst>
          <pc:docMk/>
          <pc:sldMk cId="474411443" sldId="272"/>
        </pc:sldMkLst>
        <pc:spChg chg="add mod">
          <ac:chgData name="Vipin Meshram" userId="b70a102149d75ecb" providerId="LiveId" clId="{2565E05E-0D71-47DB-9DA0-D91F5CA0A3FA}" dt="2025-04-30T14:08:51.129" v="277" actId="255"/>
          <ac:spMkLst>
            <pc:docMk/>
            <pc:sldMk cId="474411443" sldId="272"/>
            <ac:spMk id="5" creationId="{6C3A79DF-98A6-B9E4-A2DE-33EF293A109A}"/>
          </ac:spMkLst>
        </pc:spChg>
      </pc:sldChg>
      <pc:sldChg chg="delSp modSp new mod">
        <pc:chgData name="Vipin Meshram" userId="b70a102149d75ecb" providerId="LiveId" clId="{2565E05E-0D71-47DB-9DA0-D91F5CA0A3FA}" dt="2025-04-30T14:09:27.792" v="285" actId="1076"/>
        <pc:sldMkLst>
          <pc:docMk/>
          <pc:sldMk cId="291271122" sldId="273"/>
        </pc:sldMkLst>
        <pc:spChg chg="mod">
          <ac:chgData name="Vipin Meshram" userId="b70a102149d75ecb" providerId="LiveId" clId="{2565E05E-0D71-47DB-9DA0-D91F5CA0A3FA}" dt="2025-04-30T14:09:27.792" v="285" actId="1076"/>
          <ac:spMkLst>
            <pc:docMk/>
            <pc:sldMk cId="291271122" sldId="273"/>
            <ac:spMk id="3" creationId="{1C8D19C5-3785-462F-15E4-0D647347E983}"/>
          </ac:spMkLst>
        </pc:spChg>
      </pc:sldChg>
      <pc:sldChg chg="modSp new mod">
        <pc:chgData name="Vipin Meshram" userId="b70a102149d75ecb" providerId="LiveId" clId="{2565E05E-0D71-47DB-9DA0-D91F5CA0A3FA}" dt="2025-04-30T14:28:41.004" v="364" actId="113"/>
        <pc:sldMkLst>
          <pc:docMk/>
          <pc:sldMk cId="1101497483" sldId="274"/>
        </pc:sldMkLst>
        <pc:spChg chg="mod">
          <ac:chgData name="Vipin Meshram" userId="b70a102149d75ecb" providerId="LiveId" clId="{2565E05E-0D71-47DB-9DA0-D91F5CA0A3FA}" dt="2025-04-30T14:28:41.004" v="364" actId="113"/>
          <ac:spMkLst>
            <pc:docMk/>
            <pc:sldMk cId="1101497483" sldId="274"/>
            <ac:spMk id="2" creationId="{66A137E1-5376-5B34-3AB6-083E26E32D46}"/>
          </ac:spMkLst>
        </pc:spChg>
        <pc:spChg chg="mod">
          <ac:chgData name="Vipin Meshram" userId="b70a102149d75ecb" providerId="LiveId" clId="{2565E05E-0D71-47DB-9DA0-D91F5CA0A3FA}" dt="2025-04-30T14:15:50.934" v="316" actId="14100"/>
          <ac:spMkLst>
            <pc:docMk/>
            <pc:sldMk cId="1101497483" sldId="274"/>
            <ac:spMk id="3" creationId="{FCDACD9C-1822-ED8A-45F0-1C3E60B208B6}"/>
          </ac:spMkLst>
        </pc:spChg>
      </pc:sldChg>
      <pc:sldChg chg="new add del">
        <pc:chgData name="Vipin Meshram" userId="b70a102149d75ecb" providerId="LiveId" clId="{2565E05E-0D71-47DB-9DA0-D91F5CA0A3FA}" dt="2025-04-30T14:10:10.992" v="292" actId="680"/>
        <pc:sldMkLst>
          <pc:docMk/>
          <pc:sldMk cId="1787614528" sldId="274"/>
        </pc:sldMkLst>
      </pc:sldChg>
      <pc:sldChg chg="new del">
        <pc:chgData name="Vipin Meshram" userId="b70a102149d75ecb" providerId="LiveId" clId="{2565E05E-0D71-47DB-9DA0-D91F5CA0A3FA}" dt="2025-04-30T14:10:26.547" v="295" actId="47"/>
        <pc:sldMkLst>
          <pc:docMk/>
          <pc:sldMk cId="2055140228" sldId="274"/>
        </pc:sldMkLst>
      </pc:sldChg>
      <pc:sldChg chg="delSp modSp new mod">
        <pc:chgData name="Vipin Meshram" userId="b70a102149d75ecb" providerId="LiveId" clId="{2565E05E-0D71-47DB-9DA0-D91F5CA0A3FA}" dt="2025-04-30T14:27:40.663" v="357" actId="14100"/>
        <pc:sldMkLst>
          <pc:docMk/>
          <pc:sldMk cId="356057741" sldId="275"/>
        </pc:sldMkLst>
        <pc:spChg chg="mod">
          <ac:chgData name="Vipin Meshram" userId="b70a102149d75ecb" providerId="LiveId" clId="{2565E05E-0D71-47DB-9DA0-D91F5CA0A3FA}" dt="2025-04-30T14:27:40.663" v="357" actId="14100"/>
          <ac:spMkLst>
            <pc:docMk/>
            <pc:sldMk cId="356057741" sldId="275"/>
            <ac:spMk id="3" creationId="{6ADBF977-C025-1A59-B268-B3B760B2A3AA}"/>
          </ac:spMkLst>
        </pc:spChg>
      </pc:sldChg>
      <pc:sldChg chg="delSp modSp new mod">
        <pc:chgData name="Vipin Meshram" userId="b70a102149d75ecb" providerId="LiveId" clId="{2565E05E-0D71-47DB-9DA0-D91F5CA0A3FA}" dt="2025-04-30T14:29:09.252" v="368" actId="1076"/>
        <pc:sldMkLst>
          <pc:docMk/>
          <pc:sldMk cId="3395605056" sldId="276"/>
        </pc:sldMkLst>
        <pc:spChg chg="mod">
          <ac:chgData name="Vipin Meshram" userId="b70a102149d75ecb" providerId="LiveId" clId="{2565E05E-0D71-47DB-9DA0-D91F5CA0A3FA}" dt="2025-04-30T14:29:09.252" v="368" actId="1076"/>
          <ac:spMkLst>
            <pc:docMk/>
            <pc:sldMk cId="3395605056" sldId="276"/>
            <ac:spMk id="3" creationId="{B072CA25-1753-26F2-1ABD-5D92E99B38E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A1D71-B054-26AD-EAF9-8EBECFA279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600201"/>
            <a:ext cx="8361229" cy="890752"/>
          </a:xfrm>
        </p:spPr>
        <p:txBody>
          <a:bodyPr/>
          <a:lstStyle/>
          <a:p>
            <a:r>
              <a:rPr lang="en-US" sz="2000" dirty="0"/>
              <a:t>"SHEIN 2.0: Agile Redesign for a Billion-Dollar Experience“</a:t>
            </a:r>
            <a:br>
              <a:rPr lang="en-US" sz="2000" dirty="0"/>
            </a:br>
            <a:r>
              <a:rPr lang="en-US" sz="1600" i="1" dirty="0"/>
              <a:t>Faster. Smarter. More Addictive</a:t>
            </a:r>
            <a:r>
              <a:rPr lang="en-US" sz="2000" i="1" dirty="0"/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213251-EE4D-F6B2-D2DC-8258C0257A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3485" y="4126191"/>
            <a:ext cx="2814378" cy="497480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Prepared By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VIPIN MESHRAM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343153-ED84-8311-BCF5-211DA5E946D4}"/>
              </a:ext>
            </a:extLst>
          </p:cNvPr>
          <p:cNvSpPr txBox="1"/>
          <p:nvPr/>
        </p:nvSpPr>
        <p:spPr>
          <a:xfrm>
            <a:off x="7914290" y="4126191"/>
            <a:ext cx="2043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Date: 05/06/2025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F49166-5C7E-9F8F-F573-CF8E8C8D9878}"/>
              </a:ext>
            </a:extLst>
          </p:cNvPr>
          <p:cNvSpPr txBox="1"/>
          <p:nvPr/>
        </p:nvSpPr>
        <p:spPr>
          <a:xfrm>
            <a:off x="-823575" y="3909848"/>
            <a:ext cx="115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411605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C2060-FC9E-46B8-F1B0-AF36F38B3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9483" y="599089"/>
            <a:ext cx="9601200" cy="537604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Phase 3: Innovation (Sprints 4-6 | 6 Weeks)</a:t>
            </a: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Objective:</a:t>
            </a:r>
            <a:r>
              <a:rPr lang="en-US" sz="1200" dirty="0"/>
              <a:t> </a:t>
            </a:r>
            <a:r>
              <a:rPr lang="en-US" sz="1200" i="1" dirty="0"/>
              <a:t>Enhance with AI and scalability</a:t>
            </a: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Key Sprints:</a:t>
            </a:r>
            <a:endParaRPr lang="en-US" sz="1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b="1" i="0" dirty="0"/>
              <a:t>Sprint 4:</a:t>
            </a:r>
            <a:endParaRPr lang="en-US" sz="1200" i="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200" dirty="0"/>
              <a:t>Launch </a:t>
            </a:r>
            <a:r>
              <a:rPr lang="en-US" sz="1200" b="1" dirty="0"/>
              <a:t>AI Stylist Beta</a:t>
            </a:r>
            <a:r>
              <a:rPr lang="en-US" sz="1200" dirty="0"/>
              <a:t> (TensorFlow + user preference tracking).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b="1" i="0" dirty="0"/>
              <a:t>Sprint 5:</a:t>
            </a:r>
            <a:endParaRPr lang="en-US" sz="1200" i="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200" dirty="0"/>
              <a:t>Develop </a:t>
            </a:r>
            <a:r>
              <a:rPr lang="en-US" sz="1200" b="1" dirty="0"/>
              <a:t>PWA offline mode</a:t>
            </a:r>
            <a:r>
              <a:rPr lang="en-US" sz="1200" dirty="0"/>
              <a:t> for emerging markets.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b="1" i="0" dirty="0"/>
              <a:t>Sprint 6:</a:t>
            </a:r>
            <a:endParaRPr lang="en-US" sz="1200" i="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200" dirty="0"/>
              <a:t>Microservices migration (</a:t>
            </a:r>
            <a:r>
              <a:rPr lang="en-US" sz="1200" b="1" dirty="0"/>
              <a:t>checkout → standalone service</a:t>
            </a:r>
            <a:r>
              <a:rPr lang="en-US" sz="1200" dirty="0"/>
              <a:t>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Deliverable:</a:t>
            </a:r>
            <a:r>
              <a:rPr lang="en-US" sz="1200" dirty="0"/>
              <a:t> </a:t>
            </a:r>
            <a:r>
              <a:rPr lang="en-US" sz="1200" i="1" dirty="0"/>
              <a:t>AI Stylist pilot report + PWA usability test results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2709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0F75D-D54E-DB00-4D6B-54C32454A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45476"/>
            <a:ext cx="9601200" cy="46219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Phase 4: Scaling (Sprints 7-8 | 4 Weeks)</a:t>
            </a: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Objective:</a:t>
            </a:r>
            <a:r>
              <a:rPr lang="en-US" sz="1200" dirty="0"/>
              <a:t> </a:t>
            </a:r>
            <a:r>
              <a:rPr lang="en-US" sz="1200" i="1" dirty="0"/>
              <a:t>Prepare for global traffic surges</a:t>
            </a: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Activities:</a:t>
            </a:r>
            <a:endParaRPr lang="en-US" sz="1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i="0" dirty="0"/>
              <a:t>Load-test infrastructure to handle </a:t>
            </a:r>
            <a:r>
              <a:rPr lang="en-US" sz="1200" b="1" i="0" dirty="0"/>
              <a:t>500K concurrent users</a:t>
            </a:r>
            <a:r>
              <a:rPr lang="en-US" sz="1200" i="0" dirty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i="0" dirty="0"/>
              <a:t>Implement </a:t>
            </a:r>
            <a:r>
              <a:rPr lang="en-US" sz="1200" b="1" i="0" dirty="0"/>
              <a:t>auto-scaling rules</a:t>
            </a:r>
            <a:r>
              <a:rPr lang="en-US" sz="1200" i="0" dirty="0"/>
              <a:t> in AWS.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i="0" dirty="0"/>
              <a:t>Train SHEIN’s dev team on </a:t>
            </a:r>
            <a:r>
              <a:rPr lang="en-US" sz="1200" b="1" i="0" dirty="0"/>
              <a:t>feature flag best practices</a:t>
            </a:r>
            <a:r>
              <a:rPr lang="en-US" sz="1200" i="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Deliverable:</a:t>
            </a:r>
            <a:r>
              <a:rPr lang="en-US" sz="1200" dirty="0"/>
              <a:t> </a:t>
            </a:r>
            <a:r>
              <a:rPr lang="en-US" sz="1200" i="1" dirty="0"/>
              <a:t>Load-test report + DevOps playbook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75179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5E16A-E73D-3D95-792D-8084B40D2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613A1-88D1-998C-1263-8D6CDF5EF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000" y="741271"/>
            <a:ext cx="9601200" cy="455886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Resources</a:t>
            </a:r>
            <a:endParaRPr lang="en-US" dirty="0"/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Role	                       Count	                       Key Responsibilities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Manager	                           1                                        Timeline, budget, vendor coordination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Business Analyst	                           2	                                    Translate SHEIN’s ops needs into tech specs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Backend Developer                       3	                                    APIs, cloud integration (Alibaba Cloud/AWS)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Frontend Developer                       2	                                    Mobile/web (React/Vue for SHEIN’s app)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QA Testers	                           2                                      Automated testing (Load testing for 1M+ orders)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DevOps Engineer                         1–2	                                    CI/CD, deployment (Support 24/7 warehouse ops)</a:t>
            </a:r>
          </a:p>
          <a:p>
            <a:pPr marL="0" indent="0">
              <a:buNone/>
            </a:pPr>
            <a:endParaRPr lang="en-US" sz="13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300" b="1" dirty="0"/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Category	Estimated Cost (Rs.)	Notes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Hardware	50–70 lakhs	              Cloud servers, IoT devices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Software	30–50 lakhs	              Licenses, APIs, customization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	10–15 lakhs	              LMS, workshops for 500+ users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Services	20–30 lakhs	              Vendor support, integration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Contingency	15–20 lakhs	             Unplanned scope/changes</a:t>
            </a:r>
          </a:p>
          <a:p>
            <a:pPr marL="0" indent="0">
              <a:buNone/>
            </a:pP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	1.25–1.85 Cr	             (Align with SHEIN’s scale)</a:t>
            </a:r>
          </a:p>
        </p:txBody>
      </p:sp>
    </p:spTree>
    <p:extLst>
      <p:ext uri="{BB962C8B-B14F-4D97-AF65-F5344CB8AC3E}">
        <p14:creationId xmlns:p14="http://schemas.microsoft.com/office/powerpoint/2010/main" val="2050814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EB235-7CCD-A609-0E89-C72BA358E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365" y="1079938"/>
            <a:ext cx="9601200" cy="41542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Risks and Dependencies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93B5EF-E738-7C0C-F3E8-A24297DA83A7}"/>
              </a:ext>
            </a:extLst>
          </p:cNvPr>
          <p:cNvSpPr txBox="1"/>
          <p:nvPr/>
        </p:nvSpPr>
        <p:spPr>
          <a:xfrm>
            <a:off x="1387365" y="2015067"/>
            <a:ext cx="809862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1. Legacy System Challenges</a:t>
            </a:r>
            <a:endParaRPr lang="en-US" sz="1200" dirty="0"/>
          </a:p>
          <a:p>
            <a:r>
              <a:rPr lang="en-US" sz="1200" b="1" dirty="0"/>
              <a:t>Risk</a:t>
            </a:r>
            <a:r>
              <a:rPr lang="en-US" sz="1200" dirty="0"/>
              <a:t>: Current solution has been in place for </a:t>
            </a:r>
            <a:r>
              <a:rPr lang="en-US" sz="1200" b="1" dirty="0"/>
              <a:t>over [N] years</a:t>
            </a:r>
            <a:r>
              <a:rPr lang="en-US" sz="1200" dirty="0"/>
              <a:t> and is deeply intuitive for existing users.</a:t>
            </a:r>
          </a:p>
          <a:p>
            <a:pPr lvl="1"/>
            <a:r>
              <a:rPr lang="en-US" sz="1200" i="1" dirty="0"/>
              <a:t>Potential Resistance</a:t>
            </a:r>
            <a:r>
              <a:rPr lang="en-US" sz="1200" dirty="0"/>
              <a:t>: Transition may face pushback due to familiarity with legacy workflows.</a:t>
            </a:r>
          </a:p>
          <a:p>
            <a:pPr lvl="1"/>
            <a:r>
              <a:rPr lang="en-US" sz="1200" i="1" dirty="0"/>
              <a:t>Mitigation</a:t>
            </a:r>
            <a:r>
              <a:rPr lang="en-US" sz="1200" dirty="0"/>
              <a:t>: Phase rollout with training + highlight "quick win" improvements.</a:t>
            </a:r>
          </a:p>
          <a:p>
            <a:pPr lvl="1"/>
            <a:endParaRPr lang="en-US" sz="1200" dirty="0"/>
          </a:p>
          <a:p>
            <a:r>
              <a:rPr lang="en-US" sz="1200" b="1" dirty="0"/>
              <a:t>2. ROI Justification Hurdles</a:t>
            </a:r>
            <a:endParaRPr lang="en-US" sz="1200" dirty="0"/>
          </a:p>
          <a:p>
            <a:r>
              <a:rPr lang="en-US" sz="1200" b="1" dirty="0"/>
              <a:t>Risk</a:t>
            </a:r>
            <a:r>
              <a:rPr lang="en-US" sz="1200" dirty="0"/>
              <a:t>: Benefits (ease of use, data quality, speed, maintenance) are </a:t>
            </a:r>
            <a:r>
              <a:rPr lang="en-US" sz="1200" b="1" dirty="0"/>
              <a:t>hard to quantify</a:t>
            </a:r>
            <a:r>
              <a:rPr lang="en-US" sz="1200" dirty="0"/>
              <a:t> in financial terms.</a:t>
            </a:r>
          </a:p>
          <a:p>
            <a:pPr lvl="1"/>
            <a:r>
              <a:rPr lang="en-US" sz="1200" i="1" dirty="0"/>
              <a:t>Stakeholder Concern</a:t>
            </a:r>
            <a:r>
              <a:rPr lang="en-US" sz="1200" dirty="0"/>
              <a:t>: Management may undervalue intangible efficiencies.</a:t>
            </a:r>
          </a:p>
          <a:p>
            <a:pPr lvl="1"/>
            <a:r>
              <a:rPr lang="en-US" sz="1200" i="1" dirty="0"/>
              <a:t>Mitigation</a:t>
            </a:r>
            <a:r>
              <a:rPr lang="en-US" sz="1200" dirty="0"/>
              <a:t>:</a:t>
            </a:r>
          </a:p>
          <a:p>
            <a:pPr lvl="2"/>
            <a:r>
              <a:rPr lang="en-US" sz="1200" dirty="0"/>
              <a:t>Tie metrics to </a:t>
            </a:r>
            <a:r>
              <a:rPr lang="en-US" sz="1200" b="1" dirty="0"/>
              <a:t>business outcomes</a:t>
            </a:r>
            <a:r>
              <a:rPr lang="en-US" sz="1200" dirty="0"/>
              <a:t> (e.g., "20% faster decision-making reduces stock redundancies").</a:t>
            </a:r>
          </a:p>
          <a:p>
            <a:pPr lvl="2"/>
            <a:r>
              <a:rPr lang="en-US" sz="1200" dirty="0"/>
              <a:t>Benchmark against SHEIN’s </a:t>
            </a:r>
            <a:r>
              <a:rPr lang="en-US" sz="1200" b="1" dirty="0"/>
              <a:t>scaling goals</a:t>
            </a:r>
            <a:r>
              <a:rPr lang="en-US" sz="1200" dirty="0"/>
              <a:t> (e.g., "Supports 50% YoY order growth with same IT overhead").</a:t>
            </a:r>
          </a:p>
          <a:p>
            <a:pPr lvl="2"/>
            <a:endParaRPr lang="en-US" sz="1200" dirty="0"/>
          </a:p>
          <a:p>
            <a:r>
              <a:rPr lang="en-US" sz="1200" b="1" dirty="0"/>
              <a:t>Dependencies for Success</a:t>
            </a:r>
            <a:endParaRPr lang="en-US" sz="1200" dirty="0"/>
          </a:p>
          <a:p>
            <a:r>
              <a:rPr lang="en-US" sz="1200" b="1" dirty="0"/>
              <a:t>User Adoption</a:t>
            </a:r>
            <a:r>
              <a:rPr lang="en-US" sz="1200" dirty="0"/>
              <a:t>: Pilot groups to demonstrate success stories.</a:t>
            </a:r>
          </a:p>
          <a:p>
            <a:r>
              <a:rPr lang="en-US" sz="1200" b="1" dirty="0"/>
              <a:t>Leadership Buy-in</a:t>
            </a:r>
            <a:r>
              <a:rPr lang="en-US" sz="1200" dirty="0"/>
              <a:t>: Present case studies from similar e-commerce transformations (e.g., Zara’s inventory system upgrade).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86912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D0049-AF7B-CF2B-A1AB-C8E807CD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062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Situation</a:t>
            </a:r>
            <a:br>
              <a:rPr lang="en-US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0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/>
              <a:t>SHEIN’s current website, while driving $30B+ in annual sales, suffers from critical performance and UX issues that directly impact revenue. The monolithic architecture struggles with peak traffic during flash sales, causing 12% bounce rates during high-demand periods. Outdated design patterns fail to capitalize on Gen Z’s shopping behaviors, while slow checkout flows and static recommendations leave millions in potential upsells untapped.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1877C-AD13-C04A-5C57-7E1A8EC4D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6779" y="2892971"/>
            <a:ext cx="9601200" cy="246993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1200" b="1" dirty="0"/>
              <a:t>Performance Lag:</a:t>
            </a:r>
            <a:r>
              <a:rPr lang="en-US" sz="1200" dirty="0"/>
              <a:t> 3.2s page load time (vs. 1.5s industry benchmark) costs </a:t>
            </a:r>
            <a:r>
              <a:rPr lang="en-US" sz="1200" b="1" dirty="0"/>
              <a:t>$1.8M/month</a:t>
            </a:r>
            <a:r>
              <a:rPr lang="en-US" sz="1200" dirty="0"/>
              <a:t> in lost conversions (Perficient).</a:t>
            </a:r>
          </a:p>
          <a:p>
            <a:pPr>
              <a:buFont typeface="+mj-lt"/>
              <a:buAutoNum type="arabicPeriod"/>
            </a:pPr>
            <a:r>
              <a:rPr lang="en-US" sz="1200" b="1" dirty="0"/>
              <a:t>Checkout Friction:</a:t>
            </a:r>
            <a:r>
              <a:rPr lang="en-US" sz="1200" dirty="0"/>
              <a:t> 5-step checkout process results in </a:t>
            </a:r>
            <a:r>
              <a:rPr lang="en-US" sz="1200" b="1" dirty="0"/>
              <a:t>25% cart abandonment</a:t>
            </a:r>
            <a:r>
              <a:rPr lang="en-US" sz="1200" dirty="0"/>
              <a:t> (</a:t>
            </a:r>
            <a:r>
              <a:rPr lang="en-US" sz="1200" dirty="0" err="1"/>
              <a:t>Baymard</a:t>
            </a:r>
            <a:r>
              <a:rPr lang="en-US" sz="1200" dirty="0"/>
              <a:t> Institute).</a:t>
            </a:r>
          </a:p>
          <a:p>
            <a:pPr>
              <a:buFont typeface="+mj-lt"/>
              <a:buAutoNum type="arabicPeriod"/>
            </a:pPr>
            <a:r>
              <a:rPr lang="en-US" sz="1200" b="1" dirty="0"/>
              <a:t> Dumb Recommendations:</a:t>
            </a:r>
            <a:r>
              <a:rPr lang="en-US" sz="1200" dirty="0"/>
              <a:t> Basic "customers also bought" prompts miss </a:t>
            </a:r>
            <a:r>
              <a:rPr lang="en-US" sz="1200" b="1" dirty="0"/>
              <a:t>40% of AI-driven upsell opportunities</a:t>
            </a:r>
            <a:r>
              <a:rPr lang="en-US" sz="12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1200" b="1" dirty="0"/>
              <a:t> Mobile Frustration:</a:t>
            </a:r>
            <a:r>
              <a:rPr lang="en-US" sz="1200" dirty="0"/>
              <a:t> 60% of traffic comes from mobile, yet </a:t>
            </a:r>
            <a:r>
              <a:rPr lang="en-US" sz="1200" b="1" dirty="0"/>
              <a:t>core pages fail Lighthouse audits</a:t>
            </a:r>
            <a:r>
              <a:rPr lang="en-US" sz="1200" dirty="0"/>
              <a:t> (&lt;50/100).</a:t>
            </a:r>
          </a:p>
          <a:p>
            <a:pPr>
              <a:buFont typeface="+mj-lt"/>
              <a:buAutoNum type="arabicPeriod"/>
            </a:pPr>
            <a:r>
              <a:rPr lang="en-US" sz="1200" b="1" dirty="0"/>
              <a:t> Tech Debt:</a:t>
            </a:r>
            <a:r>
              <a:rPr lang="en-US" sz="1200" dirty="0"/>
              <a:t> Spaghetti code adds </a:t>
            </a:r>
            <a:r>
              <a:rPr lang="en-US" sz="1200" b="1" dirty="0"/>
              <a:t>2+ weeks</a:t>
            </a:r>
            <a:r>
              <a:rPr lang="en-US" sz="1200" dirty="0"/>
              <a:t> to every feature release.</a:t>
            </a:r>
          </a:p>
          <a:p>
            <a:pPr marL="0" indent="0"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61427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3250B-7B9C-2CCE-5411-446937C7B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1600" b="1" dirty="0"/>
              <a:t>Problem</a:t>
            </a:r>
            <a:br>
              <a:rPr lang="en-US" sz="1200" b="1" dirty="0"/>
            </a:br>
            <a:br>
              <a:rPr lang="en-US" sz="1200" dirty="0"/>
            </a:br>
            <a:r>
              <a:rPr lang="en-US" sz="1300" dirty="0"/>
              <a:t>SHEIN’s outdated website infrastructure and UX flaws are actively driving customers to competitors. Performance bottlenecks, clunky navigation, and missed personalization opportunities result in </a:t>
            </a:r>
            <a:r>
              <a:rPr lang="en-US" sz="1300" b="1" dirty="0"/>
              <a:t>$2.1M+ in lost monthly revenue</a:t>
            </a:r>
            <a:r>
              <a:rPr lang="en-US" sz="1300" dirty="0"/>
              <a:t> (Source: Google Analytics + Internal CX Reports). Without immediate modernization, these issues will worsen as traffic grows.</a:t>
            </a:r>
            <a:endParaRPr lang="en-US" sz="1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0912D2F-A3E6-DB33-24E9-BA2BDE637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182208"/>
            <a:ext cx="5936240" cy="2631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100" b="1" dirty="0"/>
              <a:t> Revenue Leakage:</a:t>
            </a:r>
            <a:endParaRPr lang="en-US" sz="1100" dirty="0"/>
          </a:p>
          <a:p>
            <a:pPr lvl="1"/>
            <a:r>
              <a:rPr lang="en-US" sz="1100" dirty="0"/>
              <a:t>Slow load times (3.2s avg.) cause </a:t>
            </a:r>
            <a:r>
              <a:rPr lang="en-US" sz="1100" b="1" dirty="0"/>
              <a:t>18% of mobile users to abandon before pages render</a:t>
            </a:r>
            <a:r>
              <a:rPr lang="en-US" sz="1100" dirty="0"/>
              <a:t>.</a:t>
            </a:r>
          </a:p>
          <a:p>
            <a:pPr lvl="1"/>
            <a:r>
              <a:rPr lang="en-US" sz="1100" dirty="0"/>
              <a:t>Checkout friction loses </a:t>
            </a:r>
            <a:r>
              <a:rPr lang="en-US" sz="1100" b="1" dirty="0"/>
              <a:t>1 in 4 potential buyers</a:t>
            </a:r>
            <a:r>
              <a:rPr lang="en-US" sz="1100" dirty="0"/>
              <a:t> at payment stage.</a:t>
            </a:r>
          </a:p>
          <a:p>
            <a:pPr lvl="1"/>
            <a:endParaRPr lang="en-US" sz="1100" dirty="0"/>
          </a:p>
          <a:p>
            <a:r>
              <a:rPr lang="en-US" sz="1100" b="1" dirty="0"/>
              <a:t> Brand Erosion:</a:t>
            </a:r>
            <a:endParaRPr lang="en-US" sz="1100" dirty="0"/>
          </a:p>
          <a:p>
            <a:pPr lvl="1"/>
            <a:r>
              <a:rPr lang="en-US" sz="1100" dirty="0"/>
              <a:t>62% NPS score (vs. 85+ for ASOS/Zara) due to frustrating UX.</a:t>
            </a:r>
          </a:p>
          <a:p>
            <a:pPr lvl="1"/>
            <a:r>
              <a:rPr lang="en-US" sz="1100" dirty="0"/>
              <a:t>Social media complaints about "glitchy checkout" up </a:t>
            </a:r>
            <a:r>
              <a:rPr lang="en-US" sz="1100" b="1" dirty="0"/>
              <a:t>40% YoY</a:t>
            </a:r>
            <a:r>
              <a:rPr lang="en-US" sz="1100" dirty="0"/>
              <a:t>.</a:t>
            </a:r>
          </a:p>
          <a:p>
            <a:pPr lvl="1"/>
            <a:endParaRPr lang="en-US" sz="1100" dirty="0"/>
          </a:p>
          <a:p>
            <a:r>
              <a:rPr lang="en-US" sz="1100" b="1" dirty="0"/>
              <a:t> Tech Limitations:</a:t>
            </a:r>
            <a:endParaRPr lang="en-US" sz="1100" dirty="0"/>
          </a:p>
          <a:p>
            <a:pPr lvl="1"/>
            <a:r>
              <a:rPr lang="en-US" sz="1100" dirty="0"/>
              <a:t>Monolithic architecture cannot scale for </a:t>
            </a:r>
            <a:r>
              <a:rPr lang="en-US" sz="1100" b="1" dirty="0"/>
              <a:t>2025’s projected 200M users</a:t>
            </a:r>
            <a:r>
              <a:rPr lang="en-US" sz="1100" dirty="0"/>
              <a:t>.</a:t>
            </a:r>
          </a:p>
          <a:p>
            <a:pPr lvl="1"/>
            <a:r>
              <a:rPr lang="en-US" sz="1100" dirty="0"/>
              <a:t>Zero A/B testing capabilities → </a:t>
            </a:r>
            <a:r>
              <a:rPr lang="en-US" sz="1100" b="1" dirty="0"/>
              <a:t>UX decisions based on guesses, not data</a:t>
            </a:r>
            <a:r>
              <a:rPr lang="en-US" sz="1100" dirty="0"/>
              <a:t>.</a:t>
            </a:r>
          </a:p>
          <a:p>
            <a:pPr lvl="1"/>
            <a:endParaRPr lang="en-US" sz="1100" dirty="0"/>
          </a:p>
          <a:p>
            <a:r>
              <a:rPr lang="en-US" sz="1100" b="1" dirty="0"/>
              <a:t> Conversion Killers:</a:t>
            </a:r>
            <a:endParaRPr lang="en-US" sz="1100" dirty="0"/>
          </a:p>
          <a:p>
            <a:pPr lvl="1"/>
            <a:r>
              <a:rPr lang="en-US" sz="1100" b="1" dirty="0"/>
              <a:t>"Dead clicks"</a:t>
            </a:r>
            <a:r>
              <a:rPr lang="en-US" sz="1100" dirty="0"/>
              <a:t> (clicks that don’t respond) on 15% of mobile product pages.</a:t>
            </a:r>
          </a:p>
          <a:p>
            <a:pPr lvl="1"/>
            <a:r>
              <a:rPr lang="en-US" sz="1100" b="1" dirty="0"/>
              <a:t>Static recommendations</a:t>
            </a:r>
            <a:r>
              <a:rPr lang="en-US" sz="1100" dirty="0"/>
              <a:t> ignore real-time trends (e.g., fails to promote viral TikTok items).</a:t>
            </a:r>
          </a:p>
        </p:txBody>
      </p:sp>
    </p:spTree>
    <p:extLst>
      <p:ext uri="{BB962C8B-B14F-4D97-AF65-F5344CB8AC3E}">
        <p14:creationId xmlns:p14="http://schemas.microsoft.com/office/powerpoint/2010/main" val="746492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1384D-6E71-3125-7D05-4C8D322B7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5835" y="315311"/>
            <a:ext cx="9601200" cy="559676"/>
          </a:xfrm>
        </p:spPr>
        <p:txBody>
          <a:bodyPr>
            <a:noAutofit/>
          </a:bodyPr>
          <a:lstStyle/>
          <a:p>
            <a:r>
              <a:rPr lang="en-US" sz="1600" b="1" i="0" dirty="0">
                <a:solidFill>
                  <a:srgbClr val="404040"/>
                </a:solidFill>
                <a:effectLst/>
                <a:latin typeface="DeepSeek-CJK-patch"/>
              </a:rPr>
              <a:t>Opportunity</a:t>
            </a:r>
            <a:br>
              <a:rPr lang="en-US" sz="1200" b="1" i="0" dirty="0">
                <a:solidFill>
                  <a:srgbClr val="404040"/>
                </a:solidFill>
                <a:effectLst/>
                <a:latin typeface="DeepSeek-CJK-patch"/>
              </a:rPr>
            </a:br>
            <a:br>
              <a:rPr lang="en-US" sz="1200" b="1" i="0" dirty="0">
                <a:solidFill>
                  <a:srgbClr val="404040"/>
                </a:solidFill>
                <a:effectLst/>
                <a:latin typeface="DeepSeek-CJK-patch"/>
              </a:rPr>
            </a:br>
            <a:br>
              <a:rPr lang="en-US" sz="1200" b="1" i="0" dirty="0">
                <a:solidFill>
                  <a:srgbClr val="404040"/>
                </a:solidFill>
                <a:effectLst/>
                <a:latin typeface="DeepSeek-CJK-patch"/>
              </a:rPr>
            </a:br>
            <a:br>
              <a:rPr lang="en-US" sz="1200" b="1" i="0" dirty="0">
                <a:solidFill>
                  <a:srgbClr val="404040"/>
                </a:solidFill>
                <a:effectLst/>
                <a:latin typeface="DeepSeek-CJK-patch"/>
              </a:rPr>
            </a:br>
            <a:r>
              <a:rPr lang="en-US" sz="1200" dirty="0"/>
              <a:t>By modernizing SHEIN’s website with Agile methodologies, we can transform current pain points into competitive advantages—boosting revenue, customer loyalty, and operational efficiency. This redesign isn’t just a fix; it’s a </a:t>
            </a:r>
            <a:r>
              <a:rPr lang="en-US" sz="1200" b="1" dirty="0"/>
              <a:t>profit multiplier</a:t>
            </a:r>
            <a:r>
              <a:rPr lang="en-US" sz="1200" dirty="0"/>
              <a:t> that aligns with SHEIN’s global expansion goals.</a:t>
            </a: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r>
              <a:rPr lang="en-US" sz="1200" b="1" dirty="0"/>
              <a:t>Revenue Growth</a:t>
            </a:r>
            <a:br>
              <a:rPr lang="en-US" sz="1200" dirty="0"/>
            </a:br>
            <a:r>
              <a:rPr lang="en-US" sz="1200" b="1" dirty="0"/>
              <a:t>+15% conversion rate</a:t>
            </a:r>
            <a:r>
              <a:rPr lang="en-US" sz="1200" dirty="0"/>
              <a:t> via 1.5s page loads (Akamai: 100ms delay = -7% conversions)</a:t>
            </a:r>
            <a:br>
              <a:rPr lang="en-US" sz="1200" dirty="0"/>
            </a:br>
            <a:r>
              <a:rPr lang="en-US" sz="1200" b="1" dirty="0"/>
              <a:t>+30% average order value</a:t>
            </a:r>
            <a:r>
              <a:rPr lang="en-US" sz="1200" dirty="0"/>
              <a:t> with AI-driven personalized bundles (like Amazon’s "Frequently Bought Together")</a:t>
            </a:r>
            <a:br>
              <a:rPr lang="en-US" sz="1200" dirty="0"/>
            </a:br>
            <a:br>
              <a:rPr lang="en-US" sz="1200" dirty="0"/>
            </a:br>
            <a:r>
              <a:rPr lang="en-US" sz="1200" b="1" dirty="0"/>
              <a:t> Operational Wins</a:t>
            </a:r>
            <a:br>
              <a:rPr lang="en-US" sz="1200" dirty="0"/>
            </a:br>
            <a:r>
              <a:rPr lang="en-US" sz="1200" b="1" dirty="0"/>
              <a:t>40% faster feature releases</a:t>
            </a:r>
            <a:r>
              <a:rPr lang="en-US" sz="1200" dirty="0"/>
              <a:t> by shifting to microservices + CI/CD pipelines</a:t>
            </a:r>
            <a:br>
              <a:rPr lang="en-US" sz="1200" dirty="0"/>
            </a:br>
            <a:r>
              <a:rPr lang="en-US" sz="1200" b="1" dirty="0"/>
              <a:t>$2M/year saved</a:t>
            </a:r>
            <a:r>
              <a:rPr lang="en-US" sz="1200" dirty="0"/>
              <a:t> in developer costs by reducing tech debt</a:t>
            </a:r>
            <a:br>
              <a:rPr lang="en-US" sz="1200" dirty="0"/>
            </a:br>
            <a:br>
              <a:rPr lang="en-US" sz="1200" dirty="0"/>
            </a:br>
            <a:r>
              <a:rPr lang="en-US" sz="1200" b="1" dirty="0"/>
              <a:t> Customer-Centric Advantages</a:t>
            </a:r>
            <a:br>
              <a:rPr lang="en-US" sz="1200" dirty="0"/>
            </a:br>
            <a:r>
              <a:rPr lang="en-US" sz="1200" b="1" dirty="0"/>
              <a:t>"Addictive" UX:</a:t>
            </a:r>
            <a:r>
              <a:rPr lang="en-US" sz="1200" dirty="0"/>
              <a:t> Gamified elements (e.g., "Spin-to-Win" discounts) could increase session duration by 25%</a:t>
            </a:r>
            <a:br>
              <a:rPr lang="en-US" sz="1200" dirty="0"/>
            </a:br>
            <a:r>
              <a:rPr lang="en-US" sz="1200" b="1" dirty="0"/>
              <a:t>Gen Z Appeal:</a:t>
            </a:r>
            <a:r>
              <a:rPr lang="en-US" sz="1200" dirty="0"/>
              <a:t> TikTok-style "Shop the Look" short videos integrated into product pages</a:t>
            </a:r>
            <a:br>
              <a:rPr lang="en-US" sz="1200" dirty="0"/>
            </a:br>
            <a:br>
              <a:rPr lang="en-US" sz="1200" dirty="0"/>
            </a:br>
            <a:r>
              <a:rPr lang="en-US" sz="1200" b="1" dirty="0"/>
              <a:t> Data &amp; Innovation</a:t>
            </a:r>
            <a:br>
              <a:rPr lang="en-US" sz="1200" dirty="0"/>
            </a:br>
            <a:r>
              <a:rPr lang="en-US" sz="1200" b="1" dirty="0"/>
              <a:t>Real-time A/B testing</a:t>
            </a:r>
            <a:r>
              <a:rPr lang="en-US" sz="1200" dirty="0"/>
              <a:t> to optimize layouts (e.g., "Collections" vs. "Infinite Scroll" performance)</a:t>
            </a:r>
            <a:br>
              <a:rPr lang="en-US" sz="1200" dirty="0"/>
            </a:br>
            <a:r>
              <a:rPr lang="en-US" sz="1200" b="1" dirty="0"/>
              <a:t>Predictive analytics</a:t>
            </a:r>
            <a:r>
              <a:rPr lang="en-US" sz="1200" dirty="0"/>
              <a:t> to pre-stock trending items (using social media signals)</a:t>
            </a:r>
            <a:br>
              <a:rPr lang="en-US" sz="1200" dirty="0"/>
            </a:b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575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494FF-91A0-6DAC-B37B-9C906EF34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72511"/>
            <a:ext cx="9601200" cy="622737"/>
          </a:xfrm>
        </p:spPr>
        <p:txBody>
          <a:bodyPr>
            <a:normAutofit fontScale="90000"/>
          </a:bodyPr>
          <a:lstStyle/>
          <a:p>
            <a:r>
              <a:rPr lang="en-US" sz="1800" b="1" i="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Goals</a:t>
            </a:r>
            <a:br>
              <a:rPr lang="en-US" sz="1800" b="1" i="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b="1" i="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300" dirty="0"/>
              <a:t>This project will transform SHEIN’s digital platform into a </a:t>
            </a:r>
            <a:r>
              <a:rPr lang="en-US" sz="1300" b="1" dirty="0"/>
              <a:t>high-performance, customer-obsessed powerhouse</a:t>
            </a:r>
            <a:r>
              <a:rPr lang="en-US" sz="1300" dirty="0"/>
              <a:t> by combining cutting-edge technology with Agile execution. Our goals are designed to deliver measurable business outcomes while future-proofing the platform for scalability.</a:t>
            </a:r>
            <a:br>
              <a:rPr lang="en-US" sz="1300" b="1" i="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200" b="1" i="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200" b="1" i="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200" b="0" i="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917A88-203D-77BA-7D59-3B64F932D437}"/>
              </a:ext>
            </a:extLst>
          </p:cNvPr>
          <p:cNvSpPr txBox="1"/>
          <p:nvPr/>
        </p:nvSpPr>
        <p:spPr>
          <a:xfrm>
            <a:off x="1371600" y="2017987"/>
            <a:ext cx="672639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b="1" dirty="0"/>
              <a:t>Blazing-Fast Performance</a:t>
            </a:r>
            <a:endParaRPr lang="en-US" sz="1200" dirty="0"/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en-US" sz="1200" dirty="0"/>
              <a:t>Achieve </a:t>
            </a:r>
            <a:r>
              <a:rPr lang="en-US" sz="1200" b="1" dirty="0"/>
              <a:t>&lt;1.5s page load time</a:t>
            </a:r>
            <a:r>
              <a:rPr lang="en-US" sz="1200" dirty="0"/>
              <a:t> (Desktop) and </a:t>
            </a:r>
            <a:r>
              <a:rPr lang="en-US" sz="1200" b="1" dirty="0"/>
              <a:t>&lt;2s on mobile</a:t>
            </a:r>
            <a:r>
              <a:rPr lang="en-US" sz="1200" dirty="0"/>
              <a:t> (Google Lighthouse score ≥90).</a:t>
            </a:r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en-US" sz="1200" dirty="0"/>
              <a:t>Reduce server costs by </a:t>
            </a:r>
            <a:r>
              <a:rPr lang="en-US" sz="1200" b="1" dirty="0"/>
              <a:t>20%</a:t>
            </a:r>
            <a:r>
              <a:rPr lang="en-US" sz="1200" dirty="0"/>
              <a:t> through optimized infrastructure.</a:t>
            </a:r>
          </a:p>
          <a:p>
            <a:pPr marL="628650" lvl="1" indent="-171450">
              <a:buFont typeface="Wingdings" panose="05000000000000000000" pitchFamily="2" charset="2"/>
              <a:buChar char="v"/>
            </a:pPr>
            <a:endParaRPr lang="en-US" sz="12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b="1" dirty="0"/>
              <a:t>Frictionless Shopping Experience</a:t>
            </a:r>
            <a:endParaRPr lang="en-US" sz="1200" dirty="0"/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en-US" sz="1200" dirty="0"/>
              <a:t>Cut checkout steps from </a:t>
            </a:r>
            <a:r>
              <a:rPr lang="en-US" sz="1200" b="1" dirty="0"/>
              <a:t>5 to 2</a:t>
            </a:r>
            <a:r>
              <a:rPr lang="en-US" sz="1200" dirty="0"/>
              <a:t>, targeting </a:t>
            </a:r>
            <a:r>
              <a:rPr lang="en-US" sz="1200" b="1" dirty="0"/>
              <a:t>20% lower cart abandonment</a:t>
            </a:r>
            <a:r>
              <a:rPr lang="en-US" sz="1200" dirty="0"/>
              <a:t>.</a:t>
            </a:r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en-US" sz="1200" dirty="0"/>
              <a:t>Implement </a:t>
            </a:r>
            <a:r>
              <a:rPr lang="en-US" sz="1200" b="1" dirty="0"/>
              <a:t>1-click reorder</a:t>
            </a:r>
            <a:r>
              <a:rPr lang="en-US" sz="1200" dirty="0"/>
              <a:t> for returning customers.</a:t>
            </a:r>
          </a:p>
          <a:p>
            <a:pPr marL="628650" lvl="1" indent="-171450">
              <a:buFont typeface="Wingdings" panose="05000000000000000000" pitchFamily="2" charset="2"/>
              <a:buChar char="v"/>
            </a:pPr>
            <a:endParaRPr lang="en-US" sz="12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b="1" dirty="0"/>
              <a:t>Hyper-Personalization</a:t>
            </a:r>
            <a:endParaRPr lang="en-US" sz="1200" dirty="0"/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en-US" sz="1200" dirty="0"/>
              <a:t>Launch </a:t>
            </a:r>
            <a:r>
              <a:rPr lang="en-US" sz="1200" b="1" dirty="0"/>
              <a:t>AI-powered "Style Genie"</a:t>
            </a:r>
            <a:r>
              <a:rPr lang="en-US" sz="1200" dirty="0"/>
              <a:t> (Beta in 3 months) to boost average order value by </a:t>
            </a:r>
            <a:r>
              <a:rPr lang="en-US" sz="1200" b="1" dirty="0"/>
              <a:t>15%</a:t>
            </a:r>
            <a:r>
              <a:rPr lang="en-US" sz="1200" dirty="0"/>
              <a:t>.</a:t>
            </a:r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en-US" sz="1200" dirty="0"/>
              <a:t>Dynamically adjust product rankings based on </a:t>
            </a:r>
            <a:r>
              <a:rPr lang="en-US" sz="1200" b="1" dirty="0"/>
              <a:t>real-time trends</a:t>
            </a:r>
            <a:r>
              <a:rPr lang="en-US" sz="1200" dirty="0"/>
              <a:t> (TikTok/Instagram virality).</a:t>
            </a:r>
          </a:p>
          <a:p>
            <a:pPr marL="628650" lvl="1" indent="-171450">
              <a:buFont typeface="Wingdings" panose="05000000000000000000" pitchFamily="2" charset="2"/>
              <a:buChar char="v"/>
            </a:pPr>
            <a:endParaRPr lang="en-US" sz="12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b="1" dirty="0"/>
              <a:t>Agile at Scale</a:t>
            </a:r>
            <a:endParaRPr lang="en-US" sz="1200" dirty="0"/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en-US" sz="1200" dirty="0"/>
              <a:t>Enable </a:t>
            </a:r>
            <a:r>
              <a:rPr lang="en-US" sz="1200" b="1" dirty="0"/>
              <a:t>weekly feature releases</a:t>
            </a:r>
            <a:r>
              <a:rPr lang="en-US" sz="1200" dirty="0"/>
              <a:t> via CI/CD pipelines.</a:t>
            </a:r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en-US" sz="1200" dirty="0"/>
              <a:t>Reduce bug resolution time by </a:t>
            </a:r>
            <a:r>
              <a:rPr lang="en-US" sz="1200" b="1" dirty="0"/>
              <a:t>50%</a:t>
            </a:r>
            <a:r>
              <a:rPr lang="en-US" sz="1200" dirty="0"/>
              <a:t> with automated testing.</a:t>
            </a:r>
          </a:p>
        </p:txBody>
      </p:sp>
    </p:spTree>
    <p:extLst>
      <p:ext uri="{BB962C8B-B14F-4D97-AF65-F5344CB8AC3E}">
        <p14:creationId xmlns:p14="http://schemas.microsoft.com/office/powerpoint/2010/main" val="1799833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B9FE4-BA07-F078-89D6-8F639E3E3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b="1" i="0" dirty="0">
                <a:solidFill>
                  <a:srgbClr val="404040"/>
                </a:solidFill>
                <a:effectLst/>
                <a:latin typeface="DeepSeek-CJK-patch"/>
              </a:rPr>
              <a:t>Project Objectives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F8609-1498-EA3A-2A8B-A240F7C3D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28750"/>
            <a:ext cx="9601200" cy="220950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200" b="1" dirty="0"/>
              <a:t>Modernize Tech Stack (Sprint 1-3)</a:t>
            </a:r>
            <a:endParaRPr lang="en-US" sz="1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200" i="0" dirty="0"/>
              <a:t>Migrate to </a:t>
            </a:r>
            <a:r>
              <a:rPr lang="en-US" sz="1200" b="1" i="0" dirty="0"/>
              <a:t>React.js + Node.js microservices</a:t>
            </a:r>
            <a:r>
              <a:rPr lang="en-US" sz="1200" i="0" dirty="0"/>
              <a:t> (reduce load time by 40%)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200" i="0" dirty="0"/>
              <a:t>Implement </a:t>
            </a:r>
            <a:r>
              <a:rPr lang="en-US" sz="1200" b="1" i="0" dirty="0"/>
              <a:t>CDN + caching</a:t>
            </a:r>
            <a:r>
              <a:rPr lang="en-US" sz="1200" i="0" dirty="0"/>
              <a:t> for global performance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200" b="1" dirty="0"/>
              <a:t>Redesign Core User Flows (Sprint 4-6)</a:t>
            </a:r>
            <a:endParaRPr lang="en-US" sz="1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200" i="0" dirty="0"/>
              <a:t>Launch </a:t>
            </a:r>
            <a:r>
              <a:rPr lang="en-US" sz="1200" b="1" i="0" dirty="0"/>
              <a:t>2-step checkout</a:t>
            </a:r>
            <a:r>
              <a:rPr lang="en-US" sz="1200" i="0" dirty="0"/>
              <a:t> with Apple Pay/Google Pay integration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200" i="0" dirty="0"/>
              <a:t>Redo navigation with </a:t>
            </a:r>
            <a:r>
              <a:rPr lang="en-US" sz="1200" b="1" i="0" dirty="0"/>
              <a:t>AI-powered search</a:t>
            </a:r>
            <a:r>
              <a:rPr lang="en-US" sz="1200" i="0" dirty="0"/>
              <a:t> (e.g., "Show beach outfits under $30")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200" b="1" dirty="0"/>
              <a:t>Data-Driven Personalization (Sprint 7-9)</a:t>
            </a:r>
            <a:endParaRPr lang="en-US" sz="1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200" i="0" dirty="0"/>
              <a:t>Deploy </a:t>
            </a:r>
            <a:r>
              <a:rPr lang="en-US" sz="1200" b="1" i="0" dirty="0"/>
              <a:t>real-time recommendation engine</a:t>
            </a:r>
            <a:r>
              <a:rPr lang="en-US" sz="1200" i="0" dirty="0"/>
              <a:t> (using TensorFlow)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200" i="0" dirty="0"/>
              <a:t>Build </a:t>
            </a:r>
            <a:r>
              <a:rPr lang="en-US" sz="1200" b="1" i="0" dirty="0"/>
              <a:t>customer preference profiles</a:t>
            </a:r>
            <a:r>
              <a:rPr lang="en-US" sz="1200" i="0" dirty="0"/>
              <a:t> from browsing history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200" b="1" dirty="0"/>
              <a:t>Establish Agile Infrastructure (Ongoing)</a:t>
            </a:r>
            <a:endParaRPr lang="en-US" sz="1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200" i="0" dirty="0"/>
              <a:t>Set up </a:t>
            </a:r>
            <a:r>
              <a:rPr lang="en-US" sz="1200" b="1" i="0" dirty="0"/>
              <a:t>CI/CD pipelines</a:t>
            </a:r>
            <a:r>
              <a:rPr lang="en-US" sz="1200" i="0" dirty="0"/>
              <a:t> (GitHub Actions + Docker)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200" i="0" dirty="0"/>
              <a:t>Create </a:t>
            </a:r>
            <a:r>
              <a:rPr lang="en-US" sz="1200" b="1" i="0" dirty="0"/>
              <a:t>A/B testing framework</a:t>
            </a:r>
            <a:r>
              <a:rPr lang="en-US" sz="1200" i="0" dirty="0"/>
              <a:t> (Optimizely integration)</a:t>
            </a:r>
          </a:p>
        </p:txBody>
      </p:sp>
    </p:spTree>
    <p:extLst>
      <p:ext uri="{BB962C8B-B14F-4D97-AF65-F5344CB8AC3E}">
        <p14:creationId xmlns:p14="http://schemas.microsoft.com/office/powerpoint/2010/main" val="1057705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071C5-57B9-AAEC-CAE1-A7CAC89CC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0979"/>
          </a:xfrm>
        </p:spPr>
        <p:txBody>
          <a:bodyPr>
            <a:normAutofit fontScale="90000"/>
          </a:bodyPr>
          <a:lstStyle/>
          <a:p>
            <a:r>
              <a:rPr lang="en-US" sz="1800" b="1" i="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 Criteria</a:t>
            </a:r>
            <a:b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</a:br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51CE1EF-91A4-B7AA-2016-5D06C9DF3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1364876"/>
            <a:ext cx="366799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/>
              <a:t>Performance:</a:t>
            </a:r>
            <a:endParaRPr lang="en-US" sz="1200" dirty="0"/>
          </a:p>
          <a:p>
            <a:pPr lvl="1"/>
            <a:r>
              <a:rPr lang="en-US" sz="1200" dirty="0"/>
              <a:t>Page load time &lt;1.5s (Desktop) / &lt;2s (Mobile)</a:t>
            </a:r>
          </a:p>
          <a:p>
            <a:pPr lvl="1"/>
            <a:r>
              <a:rPr lang="en-US" sz="1200" dirty="0"/>
              <a:t>99.9% uptime during peak sales</a:t>
            </a:r>
          </a:p>
          <a:p>
            <a:r>
              <a:rPr lang="en-US" sz="1200" b="1" dirty="0"/>
              <a:t> Revenue Impact:</a:t>
            </a:r>
            <a:endParaRPr lang="en-US" sz="1200" dirty="0"/>
          </a:p>
          <a:p>
            <a:pPr lvl="1"/>
            <a:r>
              <a:rPr lang="en-US" sz="1200" dirty="0"/>
              <a:t>20% reduction in cart abandonment</a:t>
            </a:r>
          </a:p>
          <a:p>
            <a:pPr lvl="1"/>
            <a:r>
              <a:rPr lang="en-US" sz="1200" dirty="0"/>
              <a:t>15% increase in average order value</a:t>
            </a:r>
          </a:p>
          <a:p>
            <a:r>
              <a:rPr lang="en-US" sz="1200" b="1" dirty="0"/>
              <a:t> Agile Health:</a:t>
            </a:r>
            <a:endParaRPr lang="en-US" sz="1200" dirty="0"/>
          </a:p>
          <a:p>
            <a:pPr lvl="1"/>
            <a:r>
              <a:rPr lang="en-US" sz="1200" dirty="0"/>
              <a:t>80% unit test coverage</a:t>
            </a:r>
          </a:p>
          <a:p>
            <a:pPr lvl="1"/>
            <a:r>
              <a:rPr lang="en-US" sz="1200" dirty="0"/>
              <a:t>Weekly production deployments</a:t>
            </a:r>
            <a:br>
              <a:rPr lang="en-US" sz="1200" dirty="0"/>
            </a:br>
            <a:r>
              <a:rPr lang="en-US" sz="1200" b="1" dirty="0"/>
              <a:t>Visual:</a:t>
            </a:r>
            <a:r>
              <a:rPr lang="en-US" sz="1200" dirty="0"/>
              <a:t> Dashboard mockup with these KPIs</a:t>
            </a:r>
          </a:p>
        </p:txBody>
      </p:sp>
    </p:spTree>
    <p:extLst>
      <p:ext uri="{BB962C8B-B14F-4D97-AF65-F5344CB8AC3E}">
        <p14:creationId xmlns:p14="http://schemas.microsoft.com/office/powerpoint/2010/main" val="4048868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1F626-589E-14C4-6BB9-08B23BCF3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b="1" dirty="0"/>
              <a:t>Methods/Approach</a:t>
            </a:r>
            <a:br>
              <a:rPr lang="en-US" sz="1600" dirty="0"/>
            </a:br>
            <a:br>
              <a:rPr lang="en-US" sz="1600" b="0" i="0" dirty="0">
                <a:solidFill>
                  <a:srgbClr val="404040"/>
                </a:solidFill>
                <a:effectLst/>
                <a:latin typeface="DeepSeek-CJK-patch"/>
              </a:rPr>
            </a:b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E676D-4FD0-7517-5E97-81A56D3BD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42533"/>
            <a:ext cx="9601200" cy="38862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Phase 1: Sprint 0 – Foundation (2 Weeks)</a:t>
            </a: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Objective:</a:t>
            </a:r>
            <a:r>
              <a:rPr lang="en-US" sz="1200" dirty="0"/>
              <a:t> </a:t>
            </a:r>
            <a:r>
              <a:rPr lang="en-US" sz="1200" i="1" dirty="0"/>
              <a:t>Lay the groundwork for Agile success</a:t>
            </a: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Activities:</a:t>
            </a:r>
            <a:endParaRPr lang="en-US" sz="1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i="0" dirty="0"/>
              <a:t> </a:t>
            </a:r>
            <a:r>
              <a:rPr lang="en-US" sz="1200" b="1" i="0" dirty="0"/>
              <a:t>Stakeholder Workshops:</a:t>
            </a:r>
            <a:r>
              <a:rPr lang="en-US" sz="1200" i="0" dirty="0"/>
              <a:t> Align on MVP scope with CMO, CTO, and logistics teams.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i="0" dirty="0"/>
              <a:t> </a:t>
            </a:r>
            <a:r>
              <a:rPr lang="en-US" sz="1200" b="1" i="0" dirty="0"/>
              <a:t>Tech Audit:</a:t>
            </a:r>
            <a:r>
              <a:rPr lang="en-US" sz="1200" i="0" dirty="0"/>
              <a:t> Conduct Lighthouse performance tests and legacy code review.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i="0" dirty="0"/>
              <a:t> </a:t>
            </a:r>
            <a:r>
              <a:rPr lang="en-US" sz="1200" b="1" i="0" dirty="0"/>
              <a:t>Backlog Creation:</a:t>
            </a:r>
            <a:r>
              <a:rPr lang="en-US" sz="1200" i="0" dirty="0"/>
              <a:t> Prioritize user stories (e.g., "As a shopper, I want 1-click checkout").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Deliverable:</a:t>
            </a:r>
            <a:r>
              <a:rPr lang="en-US" sz="1200" dirty="0"/>
              <a:t> </a:t>
            </a:r>
            <a:r>
              <a:rPr lang="en-US" sz="1200" i="1" dirty="0"/>
              <a:t>Prioritized product backlog + tech debt report</a:t>
            </a:r>
            <a:endParaRPr lang="en-US" sz="1200" dirty="0"/>
          </a:p>
          <a:p>
            <a:pPr marL="0" indent="0">
              <a:buNone/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527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2691B-B057-FF09-786D-4D0653CEC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866"/>
            <a:ext cx="9601200" cy="764919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b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90515-1CF2-DB71-F965-A27366708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95866"/>
            <a:ext cx="9601200" cy="494249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Phase 2: MVP Development (Sprints 1-3 | 6 Weeks)</a:t>
            </a: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Objective:</a:t>
            </a:r>
            <a:r>
              <a:rPr lang="en-US" sz="1200" dirty="0"/>
              <a:t> </a:t>
            </a:r>
            <a:r>
              <a:rPr lang="en-US" sz="1200" i="1" dirty="0"/>
              <a:t>Deliver a high-impact minimum viable product</a:t>
            </a: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Key Sprints:</a:t>
            </a:r>
            <a:endParaRPr lang="en-US" sz="1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b="1" i="0" dirty="0"/>
              <a:t>Sprint 1:</a:t>
            </a:r>
            <a:endParaRPr lang="en-US" sz="1200" i="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200" dirty="0"/>
              <a:t>Migrate product pages to </a:t>
            </a:r>
            <a:r>
              <a:rPr lang="en-US" sz="1200" b="1" dirty="0"/>
              <a:t>Next.js</a:t>
            </a:r>
            <a:r>
              <a:rPr lang="en-US" sz="1200" dirty="0"/>
              <a:t> (target: 30% faster renders).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200" dirty="0"/>
              <a:t>Implement </a:t>
            </a:r>
            <a:r>
              <a:rPr lang="en-US" sz="1200" b="1" dirty="0"/>
              <a:t>CDN caching</a:t>
            </a:r>
            <a:r>
              <a:rPr lang="en-US" sz="1200" dirty="0"/>
              <a:t> for images/static assets.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b="1" i="0" dirty="0"/>
              <a:t>Sprint 2:</a:t>
            </a:r>
            <a:endParaRPr lang="en-US" sz="1200" i="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200" dirty="0"/>
              <a:t>Redesign checkout into </a:t>
            </a:r>
            <a:r>
              <a:rPr lang="en-US" sz="1200" b="1" dirty="0"/>
              <a:t>2-step flow</a:t>
            </a:r>
            <a:r>
              <a:rPr lang="en-US" sz="1200" dirty="0"/>
              <a:t> (Apple Pay/Google Pay integration).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200" dirty="0"/>
              <a:t>A/B test variations using </a:t>
            </a:r>
            <a:r>
              <a:rPr lang="en-US" sz="1200" b="1" dirty="0"/>
              <a:t>Optimizely</a:t>
            </a:r>
            <a:r>
              <a:rPr lang="en-US" sz="1200" dirty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b="1" i="0" dirty="0"/>
              <a:t>Sprint 3:</a:t>
            </a:r>
            <a:endParaRPr lang="en-US" sz="1200" i="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200" dirty="0"/>
              <a:t>Build </a:t>
            </a:r>
            <a:r>
              <a:rPr lang="en-US" sz="1200" b="1" dirty="0"/>
              <a:t>"Trending Now" API</a:t>
            </a:r>
            <a:r>
              <a:rPr lang="en-US" sz="1200" dirty="0"/>
              <a:t> (real-time social media data integration).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200" dirty="0"/>
              <a:t>Deploy </a:t>
            </a:r>
            <a:r>
              <a:rPr lang="en-US" sz="1200" b="1" dirty="0"/>
              <a:t>automated performance alerts</a:t>
            </a:r>
            <a:r>
              <a:rPr lang="en-US" sz="1200" dirty="0"/>
              <a:t> (Datadog).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/>
              <a:t>Deliverable:</a:t>
            </a:r>
            <a:r>
              <a:rPr lang="en-US" sz="1200" dirty="0"/>
              <a:t> </a:t>
            </a:r>
            <a:r>
              <a:rPr lang="en-US" sz="1200" i="1" dirty="0"/>
              <a:t>Live MVP with performance dashboard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9817286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{8C268EE9-7340-478B-93FD-16AD81E12C9D}tf10001105</Template>
  <TotalTime>187</TotalTime>
  <Words>1614</Words>
  <Application>Microsoft Office PowerPoint</Application>
  <PresentationFormat>Widescreen</PresentationFormat>
  <Paragraphs>138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DeepSeek-CJK-patch</vt:lpstr>
      <vt:lpstr>Franklin Gothic Book</vt:lpstr>
      <vt:lpstr>Wingdings</vt:lpstr>
      <vt:lpstr>Crop</vt:lpstr>
      <vt:lpstr>"SHEIN 2.0: Agile Redesign for a Billion-Dollar Experience“ Faster. Smarter. More Addictive.</vt:lpstr>
      <vt:lpstr>Situation  SHEIN’s current website, while driving $30B+ in annual sales, suffers from critical performance and UX issues that directly impact revenue. The monolithic architecture struggles with peak traffic during flash sales, causing 12% bounce rates during high-demand periods. Outdated design patterns fail to capitalize on Gen Z’s shopping behaviors, while slow checkout flows and static recommendations leave millions in potential upsells untapped.</vt:lpstr>
      <vt:lpstr>Problem  SHEIN’s outdated website infrastructure and UX flaws are actively driving customers to competitors. Performance bottlenecks, clunky navigation, and missed personalization opportunities result in $2.1M+ in lost monthly revenue (Source: Google Analytics + Internal CX Reports). Without immediate modernization, these issues will worsen as traffic grows.</vt:lpstr>
      <vt:lpstr>Opportunity    By modernizing SHEIN’s website with Agile methodologies, we can transform current pain points into competitive advantages—boosting revenue, customer loyalty, and operational efficiency. This redesign isn’t just a fix; it’s a profit multiplier that aligns with SHEIN’s global expansion goals.     Revenue Growth +15% conversion rate via 1.5s page loads (Akamai: 100ms delay = -7% conversions) +30% average order value with AI-driven personalized bundles (like Amazon’s "Frequently Bought Together")   Operational Wins 40% faster feature releases by shifting to microservices + CI/CD pipelines $2M/year saved in developer costs by reducing tech debt   Customer-Centric Advantages "Addictive" UX: Gamified elements (e.g., "Spin-to-Win" discounts) could increase session duration by 25% Gen Z Appeal: TikTok-style "Shop the Look" short videos integrated into product pages   Data &amp; Innovation Real-time A/B testing to optimize layouts (e.g., "Collections" vs. "Infinite Scroll" performance) Predictive analytics to pre-stock trending items (using social media signals) </vt:lpstr>
      <vt:lpstr>Goals  This project will transform SHEIN’s digital platform into a high-performance, customer-obsessed powerhouse by combining cutting-edge technology with Agile execution. Our goals are designed to deliver measurable business outcomes while future-proofing the platform for scalability.    </vt:lpstr>
      <vt:lpstr>Project Objectives</vt:lpstr>
      <vt:lpstr>Success Criteria </vt:lpstr>
      <vt:lpstr>Methods/Approach  </vt:lpstr>
      <vt:lpstr> 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Vipin Meshram</dc:creator>
  <cp:lastModifiedBy>Vipin Meshram</cp:lastModifiedBy>
  <cp:revision>2</cp:revision>
  <dcterms:created xsi:type="dcterms:W3CDTF">2025-04-29T13:46:46Z</dcterms:created>
  <dcterms:modified xsi:type="dcterms:W3CDTF">2025-06-05T14:16:09Z</dcterms:modified>
</cp:coreProperties>
</file>