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9" r:id="rId3"/>
    <p:sldId id="270" r:id="rId4"/>
    <p:sldId id="271" r:id="rId5"/>
    <p:sldId id="272" r:id="rId6"/>
    <p:sldId id="273" r:id="rId7"/>
    <p:sldId id="274" r:id="rId8"/>
    <p:sldId id="260" r:id="rId9"/>
    <p:sldId id="275" r:id="rId10"/>
    <p:sldId id="261" r:id="rId11"/>
    <p:sldId id="276" r:id="rId12"/>
    <p:sldId id="277" r:id="rId13"/>
    <p:sldId id="262" r:id="rId14"/>
    <p:sldId id="278" r:id="rId15"/>
    <p:sldId id="279" r:id="rId16"/>
    <p:sldId id="280" r:id="rId17"/>
    <p:sldId id="281" r:id="rId18"/>
    <p:sldId id="283"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EC539-4760-4997-A74F-AB3C50CE345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5D1CFBD-AC72-4BFF-B4E2-D7B1897B29DB}">
      <dgm:prSet/>
      <dgm:spPr/>
      <dgm:t>
        <a:bodyPr/>
        <a:lstStyle/>
        <a:p>
          <a:pPr rtl="0"/>
          <a:r>
            <a:rPr lang="en-IN" smtClean="0"/>
            <a:t>•Project Goal: </a:t>
          </a:r>
          <a:endParaRPr lang="en-IN"/>
        </a:p>
      </dgm:t>
    </dgm:pt>
    <dgm:pt modelId="{0B44CBDE-7AE7-4E96-9F4D-1BE05A6FE48D}" type="parTrans" cxnId="{3710A41E-8C1E-42CC-8DB7-419CE54E250F}">
      <dgm:prSet/>
      <dgm:spPr/>
      <dgm:t>
        <a:bodyPr/>
        <a:lstStyle/>
        <a:p>
          <a:endParaRPr lang="en-US"/>
        </a:p>
      </dgm:t>
    </dgm:pt>
    <dgm:pt modelId="{51C42293-1979-4B27-8A6B-25443021C63C}" type="sibTrans" cxnId="{3710A41E-8C1E-42CC-8DB7-419CE54E250F}">
      <dgm:prSet/>
      <dgm:spPr/>
      <dgm:t>
        <a:bodyPr/>
        <a:lstStyle/>
        <a:p>
          <a:endParaRPr lang="en-US"/>
        </a:p>
      </dgm:t>
    </dgm:pt>
    <dgm:pt modelId="{0E1DE510-D385-4C60-8EC7-CB74013100F2}">
      <dgm:prSet/>
      <dgm:spPr/>
      <dgm:t>
        <a:bodyPr/>
        <a:lstStyle/>
        <a:p>
          <a:pPr rtl="0"/>
          <a:r>
            <a:rPr lang="en-IN" smtClean="0"/>
            <a:t>To develop a custom Alteryx solution to streamline data workflows and automate key analytical processes.</a:t>
          </a:r>
          <a:endParaRPr lang="en-IN"/>
        </a:p>
      </dgm:t>
    </dgm:pt>
    <dgm:pt modelId="{11D44186-E818-42DD-9FDE-86DEC4C87C97}" type="parTrans" cxnId="{E4C95888-2FC8-4F1D-8463-2DD40CAF9F4D}">
      <dgm:prSet/>
      <dgm:spPr/>
      <dgm:t>
        <a:bodyPr/>
        <a:lstStyle/>
        <a:p>
          <a:endParaRPr lang="en-US"/>
        </a:p>
      </dgm:t>
    </dgm:pt>
    <dgm:pt modelId="{F10D44B3-C340-4640-A28F-675D0F828537}" type="sibTrans" cxnId="{E4C95888-2FC8-4F1D-8463-2DD40CAF9F4D}">
      <dgm:prSet/>
      <dgm:spPr/>
      <dgm:t>
        <a:bodyPr/>
        <a:lstStyle/>
        <a:p>
          <a:endParaRPr lang="en-US"/>
        </a:p>
      </dgm:t>
    </dgm:pt>
    <dgm:pt modelId="{B3D112A4-3A24-46EE-BEC7-6CE073A748B3}">
      <dgm:prSet/>
      <dgm:spPr/>
      <dgm:t>
        <a:bodyPr/>
        <a:lstStyle/>
        <a:p>
          <a:pPr rtl="0"/>
          <a:r>
            <a:rPr lang="en-IN" smtClean="0"/>
            <a:t>•Problem Solved: </a:t>
          </a:r>
          <a:endParaRPr lang="en-IN"/>
        </a:p>
      </dgm:t>
    </dgm:pt>
    <dgm:pt modelId="{B7411AB6-FFBF-4A01-800D-6CE6AEB6D0FC}" type="parTrans" cxnId="{1E7819CD-28F4-42E0-98AE-52ED2DA455EF}">
      <dgm:prSet/>
      <dgm:spPr/>
      <dgm:t>
        <a:bodyPr/>
        <a:lstStyle/>
        <a:p>
          <a:endParaRPr lang="en-US"/>
        </a:p>
      </dgm:t>
    </dgm:pt>
    <dgm:pt modelId="{ABF00112-8640-4EE0-BC40-E202993FF6E3}" type="sibTrans" cxnId="{1E7819CD-28F4-42E0-98AE-52ED2DA455EF}">
      <dgm:prSet/>
      <dgm:spPr/>
      <dgm:t>
        <a:bodyPr/>
        <a:lstStyle/>
        <a:p>
          <a:endParaRPr lang="en-US"/>
        </a:p>
      </dgm:t>
    </dgm:pt>
    <dgm:pt modelId="{4A1FC6B9-3ED7-4979-8CC9-3C44BDE440BC}">
      <dgm:prSet/>
      <dgm:spPr/>
      <dgm:t>
        <a:bodyPr/>
        <a:lstStyle/>
        <a:p>
          <a:pPr rtl="0"/>
          <a:r>
            <a:rPr lang="en-IN" smtClean="0"/>
            <a:t>Addresses inefficiencies, manual data handling, and delays in current data preparation and analysis.</a:t>
          </a:r>
          <a:endParaRPr lang="en-IN"/>
        </a:p>
      </dgm:t>
    </dgm:pt>
    <dgm:pt modelId="{C26B46A2-3904-4BD2-96AB-6154151ACD8D}" type="parTrans" cxnId="{B3832353-0888-411B-A002-81F75AE58952}">
      <dgm:prSet/>
      <dgm:spPr/>
      <dgm:t>
        <a:bodyPr/>
        <a:lstStyle/>
        <a:p>
          <a:endParaRPr lang="en-US"/>
        </a:p>
      </dgm:t>
    </dgm:pt>
    <dgm:pt modelId="{2C886F44-145B-460C-8A49-0B2344A1877A}" type="sibTrans" cxnId="{B3832353-0888-411B-A002-81F75AE58952}">
      <dgm:prSet/>
      <dgm:spPr/>
      <dgm:t>
        <a:bodyPr/>
        <a:lstStyle/>
        <a:p>
          <a:endParaRPr lang="en-US"/>
        </a:p>
      </dgm:t>
    </dgm:pt>
    <dgm:pt modelId="{1C2365D4-7341-4F5A-B09C-7E54AF9AADA9}">
      <dgm:prSet/>
      <dgm:spPr/>
      <dgm:t>
        <a:bodyPr/>
        <a:lstStyle/>
        <a:p>
          <a:pPr rtl="0"/>
          <a:r>
            <a:rPr lang="en-IN" smtClean="0"/>
            <a:t>•Importance: </a:t>
          </a:r>
          <a:endParaRPr lang="en-IN"/>
        </a:p>
      </dgm:t>
    </dgm:pt>
    <dgm:pt modelId="{3B31CE6C-5455-40DE-82F4-4212FCDC53D1}" type="parTrans" cxnId="{E9403E46-E70D-4B14-9987-89DD36FFC05F}">
      <dgm:prSet/>
      <dgm:spPr/>
      <dgm:t>
        <a:bodyPr/>
        <a:lstStyle/>
        <a:p>
          <a:endParaRPr lang="en-US"/>
        </a:p>
      </dgm:t>
    </dgm:pt>
    <dgm:pt modelId="{640A3A23-268F-4D82-BAE9-447C12E8E761}" type="sibTrans" cxnId="{E9403E46-E70D-4B14-9987-89DD36FFC05F}">
      <dgm:prSet/>
      <dgm:spPr/>
      <dgm:t>
        <a:bodyPr/>
        <a:lstStyle/>
        <a:p>
          <a:endParaRPr lang="en-US"/>
        </a:p>
      </dgm:t>
    </dgm:pt>
    <dgm:pt modelId="{603B5EA5-41AE-4EDD-9065-1BEC4A1C78B7}">
      <dgm:prSet/>
      <dgm:spPr/>
      <dgm:t>
        <a:bodyPr/>
        <a:lstStyle/>
        <a:p>
          <a:pPr rtl="0"/>
          <a:r>
            <a:rPr lang="en-IN" smtClean="0"/>
            <a:t>Critical for enabling data-driven decision-making, improving operational efficiency, and gaining competitive advantage.</a:t>
          </a:r>
          <a:endParaRPr lang="en-IN"/>
        </a:p>
      </dgm:t>
    </dgm:pt>
    <dgm:pt modelId="{AE01DD6F-BF45-49A1-8672-1486136ACF8D}" type="parTrans" cxnId="{068CFED7-5D74-4992-A37D-8698369652F2}">
      <dgm:prSet/>
      <dgm:spPr/>
      <dgm:t>
        <a:bodyPr/>
        <a:lstStyle/>
        <a:p>
          <a:endParaRPr lang="en-US"/>
        </a:p>
      </dgm:t>
    </dgm:pt>
    <dgm:pt modelId="{67D956C1-244C-45FB-A0B7-838D66E2C3E3}" type="sibTrans" cxnId="{068CFED7-5D74-4992-A37D-8698369652F2}">
      <dgm:prSet/>
      <dgm:spPr/>
      <dgm:t>
        <a:bodyPr/>
        <a:lstStyle/>
        <a:p>
          <a:endParaRPr lang="en-US"/>
        </a:p>
      </dgm:t>
    </dgm:pt>
    <dgm:pt modelId="{2EB2E834-AE1E-4B83-BDA3-60632B90D041}">
      <dgm:prSet/>
      <dgm:spPr/>
      <dgm:t>
        <a:bodyPr/>
        <a:lstStyle/>
        <a:p>
          <a:pPr rtl="0"/>
          <a:r>
            <a:rPr lang="en-IN" smtClean="0"/>
            <a:t>•How it Helps: </a:t>
          </a:r>
          <a:endParaRPr lang="en-IN"/>
        </a:p>
      </dgm:t>
    </dgm:pt>
    <dgm:pt modelId="{57A942C6-CAB0-455A-9681-E6EB2BC66158}" type="parTrans" cxnId="{53868674-EC6E-4272-B2D1-810732696A90}">
      <dgm:prSet/>
      <dgm:spPr/>
      <dgm:t>
        <a:bodyPr/>
        <a:lstStyle/>
        <a:p>
          <a:endParaRPr lang="en-US"/>
        </a:p>
      </dgm:t>
    </dgm:pt>
    <dgm:pt modelId="{A7536B91-6DB4-4C4C-B86A-FA75A17F1007}" type="sibTrans" cxnId="{53868674-EC6E-4272-B2D1-810732696A90}">
      <dgm:prSet/>
      <dgm:spPr/>
      <dgm:t>
        <a:bodyPr/>
        <a:lstStyle/>
        <a:p>
          <a:endParaRPr lang="en-US"/>
        </a:p>
      </dgm:t>
    </dgm:pt>
    <dgm:pt modelId="{5A5E3129-364A-40C2-BF68-C5B72E8163A4}">
      <dgm:prSet/>
      <dgm:spPr/>
      <dgm:t>
        <a:bodyPr/>
        <a:lstStyle/>
        <a:p>
          <a:pPr rtl="0"/>
          <a:r>
            <a:rPr lang="en-IN" smtClean="0"/>
            <a:t>Empowers business users with self-service analytics, reduces reliance on IT for routine reports, and accelerates insights.</a:t>
          </a:r>
          <a:endParaRPr lang="en-IN"/>
        </a:p>
      </dgm:t>
    </dgm:pt>
    <dgm:pt modelId="{DD9BD5CA-3A90-4952-9B5E-42CCD0CDD3AA}" type="parTrans" cxnId="{4C347FE4-C74C-47B3-8324-D294F9435FF6}">
      <dgm:prSet/>
      <dgm:spPr/>
      <dgm:t>
        <a:bodyPr/>
        <a:lstStyle/>
        <a:p>
          <a:endParaRPr lang="en-US"/>
        </a:p>
      </dgm:t>
    </dgm:pt>
    <dgm:pt modelId="{FB6284B2-FD4E-4B33-BEFF-C406BAD7D3ED}" type="sibTrans" cxnId="{4C347FE4-C74C-47B3-8324-D294F9435FF6}">
      <dgm:prSet/>
      <dgm:spPr/>
      <dgm:t>
        <a:bodyPr/>
        <a:lstStyle/>
        <a:p>
          <a:endParaRPr lang="en-US"/>
        </a:p>
      </dgm:t>
    </dgm:pt>
    <dgm:pt modelId="{0E9C8AEC-7D4E-4B86-B5F1-FE945A32D7DC}">
      <dgm:prSet/>
      <dgm:spPr/>
      <dgm:t>
        <a:bodyPr/>
        <a:lstStyle/>
        <a:p>
          <a:pPr rtl="0"/>
          <a:r>
            <a:rPr lang="en-IN" smtClean="0"/>
            <a:t>•Success Vision: </a:t>
          </a:r>
          <a:endParaRPr lang="en-IN"/>
        </a:p>
      </dgm:t>
    </dgm:pt>
    <dgm:pt modelId="{23F181A8-F82D-4FAD-9B2E-4F53FC702E39}" type="parTrans" cxnId="{800398D4-6035-48B5-979B-112B01B324CD}">
      <dgm:prSet/>
      <dgm:spPr/>
      <dgm:t>
        <a:bodyPr/>
        <a:lstStyle/>
        <a:p>
          <a:endParaRPr lang="en-US"/>
        </a:p>
      </dgm:t>
    </dgm:pt>
    <dgm:pt modelId="{3D40639D-B30E-448B-B658-785E50722B97}" type="sibTrans" cxnId="{800398D4-6035-48B5-979B-112B01B324CD}">
      <dgm:prSet/>
      <dgm:spPr/>
      <dgm:t>
        <a:bodyPr/>
        <a:lstStyle/>
        <a:p>
          <a:endParaRPr lang="en-US"/>
        </a:p>
      </dgm:t>
    </dgm:pt>
    <dgm:pt modelId="{C5616D91-3125-43D2-8719-CAB3D30E023B}">
      <dgm:prSet/>
      <dgm:spPr/>
      <dgm:t>
        <a:bodyPr/>
        <a:lstStyle/>
        <a:p>
          <a:pPr rtl="0"/>
          <a:r>
            <a:rPr lang="en-IN" smtClean="0"/>
            <a:t>A fully integrated Alteryx platform enabling rapid data blending, advanced analytics, and automated reporting across departments, leading to faster, more accurate insights.</a:t>
          </a:r>
          <a:endParaRPr lang="en-IN"/>
        </a:p>
      </dgm:t>
    </dgm:pt>
    <dgm:pt modelId="{7151986D-16CF-492F-BC4D-EE74E7645748}" type="parTrans" cxnId="{E529CBEB-DA16-48D5-BA29-18A4E54C6442}">
      <dgm:prSet/>
      <dgm:spPr/>
      <dgm:t>
        <a:bodyPr/>
        <a:lstStyle/>
        <a:p>
          <a:endParaRPr lang="en-US"/>
        </a:p>
      </dgm:t>
    </dgm:pt>
    <dgm:pt modelId="{49B951F7-55A6-4D5B-8E89-8CB14BAF982D}" type="sibTrans" cxnId="{E529CBEB-DA16-48D5-BA29-18A4E54C6442}">
      <dgm:prSet/>
      <dgm:spPr/>
      <dgm:t>
        <a:bodyPr/>
        <a:lstStyle/>
        <a:p>
          <a:endParaRPr lang="en-US"/>
        </a:p>
      </dgm:t>
    </dgm:pt>
    <dgm:pt modelId="{7E1F0840-01A1-4388-A676-A46694301283}" type="pres">
      <dgm:prSet presAssocID="{10CEC539-4760-4997-A74F-AB3C50CE3455}" presName="linear" presStyleCnt="0">
        <dgm:presLayoutVars>
          <dgm:animLvl val="lvl"/>
          <dgm:resizeHandles val="exact"/>
        </dgm:presLayoutVars>
      </dgm:prSet>
      <dgm:spPr/>
    </dgm:pt>
    <dgm:pt modelId="{613B1B56-BD6F-4154-94DF-DE351EACBA49}" type="pres">
      <dgm:prSet presAssocID="{F5D1CFBD-AC72-4BFF-B4E2-D7B1897B29DB}" presName="parentText" presStyleLbl="node1" presStyleIdx="0" presStyleCnt="5">
        <dgm:presLayoutVars>
          <dgm:chMax val="0"/>
          <dgm:bulletEnabled val="1"/>
        </dgm:presLayoutVars>
      </dgm:prSet>
      <dgm:spPr/>
    </dgm:pt>
    <dgm:pt modelId="{C2CE80B5-3C63-4B25-B996-BF2DF5AABD49}" type="pres">
      <dgm:prSet presAssocID="{F5D1CFBD-AC72-4BFF-B4E2-D7B1897B29DB}" presName="childText" presStyleLbl="revTx" presStyleIdx="0" presStyleCnt="5">
        <dgm:presLayoutVars>
          <dgm:bulletEnabled val="1"/>
        </dgm:presLayoutVars>
      </dgm:prSet>
      <dgm:spPr/>
    </dgm:pt>
    <dgm:pt modelId="{E57A0D99-D651-4D30-962A-A227FB096945}" type="pres">
      <dgm:prSet presAssocID="{B3D112A4-3A24-46EE-BEC7-6CE073A748B3}" presName="parentText" presStyleLbl="node1" presStyleIdx="1" presStyleCnt="5">
        <dgm:presLayoutVars>
          <dgm:chMax val="0"/>
          <dgm:bulletEnabled val="1"/>
        </dgm:presLayoutVars>
      </dgm:prSet>
      <dgm:spPr/>
    </dgm:pt>
    <dgm:pt modelId="{FCD23D24-D43D-4E68-B8A7-D9CF21B82E23}" type="pres">
      <dgm:prSet presAssocID="{B3D112A4-3A24-46EE-BEC7-6CE073A748B3}" presName="childText" presStyleLbl="revTx" presStyleIdx="1" presStyleCnt="5">
        <dgm:presLayoutVars>
          <dgm:bulletEnabled val="1"/>
        </dgm:presLayoutVars>
      </dgm:prSet>
      <dgm:spPr/>
    </dgm:pt>
    <dgm:pt modelId="{B933D64D-11AE-4C5B-B7CF-91A8060874CF}" type="pres">
      <dgm:prSet presAssocID="{1C2365D4-7341-4F5A-B09C-7E54AF9AADA9}" presName="parentText" presStyleLbl="node1" presStyleIdx="2" presStyleCnt="5">
        <dgm:presLayoutVars>
          <dgm:chMax val="0"/>
          <dgm:bulletEnabled val="1"/>
        </dgm:presLayoutVars>
      </dgm:prSet>
      <dgm:spPr/>
    </dgm:pt>
    <dgm:pt modelId="{F8BC640A-6365-4413-AB14-3732D0305D5D}" type="pres">
      <dgm:prSet presAssocID="{1C2365D4-7341-4F5A-B09C-7E54AF9AADA9}" presName="childText" presStyleLbl="revTx" presStyleIdx="2" presStyleCnt="5">
        <dgm:presLayoutVars>
          <dgm:bulletEnabled val="1"/>
        </dgm:presLayoutVars>
      </dgm:prSet>
      <dgm:spPr/>
    </dgm:pt>
    <dgm:pt modelId="{31F4E9C9-9B48-4363-91F5-86DCA1846C4E}" type="pres">
      <dgm:prSet presAssocID="{2EB2E834-AE1E-4B83-BDA3-60632B90D041}" presName="parentText" presStyleLbl="node1" presStyleIdx="3" presStyleCnt="5">
        <dgm:presLayoutVars>
          <dgm:chMax val="0"/>
          <dgm:bulletEnabled val="1"/>
        </dgm:presLayoutVars>
      </dgm:prSet>
      <dgm:spPr/>
    </dgm:pt>
    <dgm:pt modelId="{6BD3B584-6A86-4041-A092-1D56F291C609}" type="pres">
      <dgm:prSet presAssocID="{2EB2E834-AE1E-4B83-BDA3-60632B90D041}" presName="childText" presStyleLbl="revTx" presStyleIdx="3" presStyleCnt="5">
        <dgm:presLayoutVars>
          <dgm:bulletEnabled val="1"/>
        </dgm:presLayoutVars>
      </dgm:prSet>
      <dgm:spPr/>
    </dgm:pt>
    <dgm:pt modelId="{CB1C6EBD-7A72-4C63-82FA-64AE13621E4B}" type="pres">
      <dgm:prSet presAssocID="{0E9C8AEC-7D4E-4B86-B5F1-FE945A32D7DC}" presName="parentText" presStyleLbl="node1" presStyleIdx="4" presStyleCnt="5">
        <dgm:presLayoutVars>
          <dgm:chMax val="0"/>
          <dgm:bulletEnabled val="1"/>
        </dgm:presLayoutVars>
      </dgm:prSet>
      <dgm:spPr/>
    </dgm:pt>
    <dgm:pt modelId="{3F2E1151-443B-4306-8576-0A6D91FEAEDD}" type="pres">
      <dgm:prSet presAssocID="{0E9C8AEC-7D4E-4B86-B5F1-FE945A32D7DC}" presName="childText" presStyleLbl="revTx" presStyleIdx="4" presStyleCnt="5">
        <dgm:presLayoutVars>
          <dgm:bulletEnabled val="1"/>
        </dgm:presLayoutVars>
      </dgm:prSet>
      <dgm:spPr/>
    </dgm:pt>
  </dgm:ptLst>
  <dgm:cxnLst>
    <dgm:cxn modelId="{4C347FE4-C74C-47B3-8324-D294F9435FF6}" srcId="{2EB2E834-AE1E-4B83-BDA3-60632B90D041}" destId="{5A5E3129-364A-40C2-BF68-C5B72E8163A4}" srcOrd="0" destOrd="0" parTransId="{DD9BD5CA-3A90-4952-9B5E-42CCD0CDD3AA}" sibTransId="{FB6284B2-FD4E-4B33-BEFF-C406BAD7D3ED}"/>
    <dgm:cxn modelId="{068CFED7-5D74-4992-A37D-8698369652F2}" srcId="{1C2365D4-7341-4F5A-B09C-7E54AF9AADA9}" destId="{603B5EA5-41AE-4EDD-9065-1BEC4A1C78B7}" srcOrd="0" destOrd="0" parTransId="{AE01DD6F-BF45-49A1-8672-1486136ACF8D}" sibTransId="{67D956C1-244C-45FB-A0B7-838D66E2C3E3}"/>
    <dgm:cxn modelId="{B3832353-0888-411B-A002-81F75AE58952}" srcId="{B3D112A4-3A24-46EE-BEC7-6CE073A748B3}" destId="{4A1FC6B9-3ED7-4979-8CC9-3C44BDE440BC}" srcOrd="0" destOrd="0" parTransId="{C26B46A2-3904-4BD2-96AB-6154151ACD8D}" sibTransId="{2C886F44-145B-460C-8A49-0B2344A1877A}"/>
    <dgm:cxn modelId="{1E7819CD-28F4-42E0-98AE-52ED2DA455EF}" srcId="{10CEC539-4760-4997-A74F-AB3C50CE3455}" destId="{B3D112A4-3A24-46EE-BEC7-6CE073A748B3}" srcOrd="1" destOrd="0" parTransId="{B7411AB6-FFBF-4A01-800D-6CE6AEB6D0FC}" sibTransId="{ABF00112-8640-4EE0-BC40-E202993FF6E3}"/>
    <dgm:cxn modelId="{D0F96FD3-C14F-4C43-A965-4F39BC0DA0AC}" type="presOf" srcId="{F5D1CFBD-AC72-4BFF-B4E2-D7B1897B29DB}" destId="{613B1B56-BD6F-4154-94DF-DE351EACBA49}" srcOrd="0" destOrd="0" presId="urn:microsoft.com/office/officeart/2005/8/layout/vList2"/>
    <dgm:cxn modelId="{E955C8AA-DCED-4B3A-B32D-B40BC24309C4}" type="presOf" srcId="{2EB2E834-AE1E-4B83-BDA3-60632B90D041}" destId="{31F4E9C9-9B48-4363-91F5-86DCA1846C4E}" srcOrd="0" destOrd="0" presId="urn:microsoft.com/office/officeart/2005/8/layout/vList2"/>
    <dgm:cxn modelId="{E529CBEB-DA16-48D5-BA29-18A4E54C6442}" srcId="{0E9C8AEC-7D4E-4B86-B5F1-FE945A32D7DC}" destId="{C5616D91-3125-43D2-8719-CAB3D30E023B}" srcOrd="0" destOrd="0" parTransId="{7151986D-16CF-492F-BC4D-EE74E7645748}" sibTransId="{49B951F7-55A6-4D5B-8E89-8CB14BAF982D}"/>
    <dgm:cxn modelId="{3710A41E-8C1E-42CC-8DB7-419CE54E250F}" srcId="{10CEC539-4760-4997-A74F-AB3C50CE3455}" destId="{F5D1CFBD-AC72-4BFF-B4E2-D7B1897B29DB}" srcOrd="0" destOrd="0" parTransId="{0B44CBDE-7AE7-4E96-9F4D-1BE05A6FE48D}" sibTransId="{51C42293-1979-4B27-8A6B-25443021C63C}"/>
    <dgm:cxn modelId="{800398D4-6035-48B5-979B-112B01B324CD}" srcId="{10CEC539-4760-4997-A74F-AB3C50CE3455}" destId="{0E9C8AEC-7D4E-4B86-B5F1-FE945A32D7DC}" srcOrd="4" destOrd="0" parTransId="{23F181A8-F82D-4FAD-9B2E-4F53FC702E39}" sibTransId="{3D40639D-B30E-448B-B658-785E50722B97}"/>
    <dgm:cxn modelId="{E4C95888-2FC8-4F1D-8463-2DD40CAF9F4D}" srcId="{F5D1CFBD-AC72-4BFF-B4E2-D7B1897B29DB}" destId="{0E1DE510-D385-4C60-8EC7-CB74013100F2}" srcOrd="0" destOrd="0" parTransId="{11D44186-E818-42DD-9FDE-86DEC4C87C97}" sibTransId="{F10D44B3-C340-4640-A28F-675D0F828537}"/>
    <dgm:cxn modelId="{E9403E46-E70D-4B14-9987-89DD36FFC05F}" srcId="{10CEC539-4760-4997-A74F-AB3C50CE3455}" destId="{1C2365D4-7341-4F5A-B09C-7E54AF9AADA9}" srcOrd="2" destOrd="0" parTransId="{3B31CE6C-5455-40DE-82F4-4212FCDC53D1}" sibTransId="{640A3A23-268F-4D82-BAE9-447C12E8E761}"/>
    <dgm:cxn modelId="{68FB87F5-8AD6-4DA9-9B6D-6AC0F12DB625}" type="presOf" srcId="{1C2365D4-7341-4F5A-B09C-7E54AF9AADA9}" destId="{B933D64D-11AE-4C5B-B7CF-91A8060874CF}" srcOrd="0" destOrd="0" presId="urn:microsoft.com/office/officeart/2005/8/layout/vList2"/>
    <dgm:cxn modelId="{53868674-EC6E-4272-B2D1-810732696A90}" srcId="{10CEC539-4760-4997-A74F-AB3C50CE3455}" destId="{2EB2E834-AE1E-4B83-BDA3-60632B90D041}" srcOrd="3" destOrd="0" parTransId="{57A942C6-CAB0-455A-9681-E6EB2BC66158}" sibTransId="{A7536B91-6DB4-4C4C-B86A-FA75A17F1007}"/>
    <dgm:cxn modelId="{DDB176C9-CC22-4C54-91D5-3F255D4E7AA4}" type="presOf" srcId="{603B5EA5-41AE-4EDD-9065-1BEC4A1C78B7}" destId="{F8BC640A-6365-4413-AB14-3732D0305D5D}" srcOrd="0" destOrd="0" presId="urn:microsoft.com/office/officeart/2005/8/layout/vList2"/>
    <dgm:cxn modelId="{E1BD0B3A-7927-4125-80B7-0B4CE5C94FFA}" type="presOf" srcId="{0E9C8AEC-7D4E-4B86-B5F1-FE945A32D7DC}" destId="{CB1C6EBD-7A72-4C63-82FA-64AE13621E4B}" srcOrd="0" destOrd="0" presId="urn:microsoft.com/office/officeart/2005/8/layout/vList2"/>
    <dgm:cxn modelId="{98E3E918-4C27-481D-9834-D77E78ECD7B1}" type="presOf" srcId="{10CEC539-4760-4997-A74F-AB3C50CE3455}" destId="{7E1F0840-01A1-4388-A676-A46694301283}" srcOrd="0" destOrd="0" presId="urn:microsoft.com/office/officeart/2005/8/layout/vList2"/>
    <dgm:cxn modelId="{3D18872B-2FA0-4CB2-A6C5-7F27349E2C2E}" type="presOf" srcId="{C5616D91-3125-43D2-8719-CAB3D30E023B}" destId="{3F2E1151-443B-4306-8576-0A6D91FEAEDD}" srcOrd="0" destOrd="0" presId="urn:microsoft.com/office/officeart/2005/8/layout/vList2"/>
    <dgm:cxn modelId="{CFCDE9FF-7AC0-479D-8A93-61EDBA14ED92}" type="presOf" srcId="{5A5E3129-364A-40C2-BF68-C5B72E8163A4}" destId="{6BD3B584-6A86-4041-A092-1D56F291C609}" srcOrd="0" destOrd="0" presId="urn:microsoft.com/office/officeart/2005/8/layout/vList2"/>
    <dgm:cxn modelId="{61D13800-0F5E-4FED-BB92-F4E95E3A114B}" type="presOf" srcId="{0E1DE510-D385-4C60-8EC7-CB74013100F2}" destId="{C2CE80B5-3C63-4B25-B996-BF2DF5AABD49}" srcOrd="0" destOrd="0" presId="urn:microsoft.com/office/officeart/2005/8/layout/vList2"/>
    <dgm:cxn modelId="{E757C728-B7F5-4A9E-B764-DF2EE3E2DEDC}" type="presOf" srcId="{4A1FC6B9-3ED7-4979-8CC9-3C44BDE440BC}" destId="{FCD23D24-D43D-4E68-B8A7-D9CF21B82E23}" srcOrd="0" destOrd="0" presId="urn:microsoft.com/office/officeart/2005/8/layout/vList2"/>
    <dgm:cxn modelId="{D3A0558D-DD3F-4B31-BC4A-ED4BCB665D9A}" type="presOf" srcId="{B3D112A4-3A24-46EE-BEC7-6CE073A748B3}" destId="{E57A0D99-D651-4D30-962A-A227FB096945}" srcOrd="0" destOrd="0" presId="urn:microsoft.com/office/officeart/2005/8/layout/vList2"/>
    <dgm:cxn modelId="{9F54AD71-39AB-4275-97DA-4CC51B5E512D}" type="presParOf" srcId="{7E1F0840-01A1-4388-A676-A46694301283}" destId="{613B1B56-BD6F-4154-94DF-DE351EACBA49}" srcOrd="0" destOrd="0" presId="urn:microsoft.com/office/officeart/2005/8/layout/vList2"/>
    <dgm:cxn modelId="{45DC0A9E-D1E8-4F84-920A-30AFC2EDEAE4}" type="presParOf" srcId="{7E1F0840-01A1-4388-A676-A46694301283}" destId="{C2CE80B5-3C63-4B25-B996-BF2DF5AABD49}" srcOrd="1" destOrd="0" presId="urn:microsoft.com/office/officeart/2005/8/layout/vList2"/>
    <dgm:cxn modelId="{2F60890D-AFB1-44AD-9247-E55CC9FBC9AC}" type="presParOf" srcId="{7E1F0840-01A1-4388-A676-A46694301283}" destId="{E57A0D99-D651-4D30-962A-A227FB096945}" srcOrd="2" destOrd="0" presId="urn:microsoft.com/office/officeart/2005/8/layout/vList2"/>
    <dgm:cxn modelId="{E806862E-6794-440E-B463-908B2793DF08}" type="presParOf" srcId="{7E1F0840-01A1-4388-A676-A46694301283}" destId="{FCD23D24-D43D-4E68-B8A7-D9CF21B82E23}" srcOrd="3" destOrd="0" presId="urn:microsoft.com/office/officeart/2005/8/layout/vList2"/>
    <dgm:cxn modelId="{4EC22F45-94AF-468C-B3CB-7C9D823B0E0F}" type="presParOf" srcId="{7E1F0840-01A1-4388-A676-A46694301283}" destId="{B933D64D-11AE-4C5B-B7CF-91A8060874CF}" srcOrd="4" destOrd="0" presId="urn:microsoft.com/office/officeart/2005/8/layout/vList2"/>
    <dgm:cxn modelId="{1D8462C2-C188-4C09-8D11-40D753110639}" type="presParOf" srcId="{7E1F0840-01A1-4388-A676-A46694301283}" destId="{F8BC640A-6365-4413-AB14-3732D0305D5D}" srcOrd="5" destOrd="0" presId="urn:microsoft.com/office/officeart/2005/8/layout/vList2"/>
    <dgm:cxn modelId="{F4C11A94-32A9-43CE-B57E-B0E657F099BD}" type="presParOf" srcId="{7E1F0840-01A1-4388-A676-A46694301283}" destId="{31F4E9C9-9B48-4363-91F5-86DCA1846C4E}" srcOrd="6" destOrd="0" presId="urn:microsoft.com/office/officeart/2005/8/layout/vList2"/>
    <dgm:cxn modelId="{41DDBAEB-CD1A-41A5-A354-D94792FA95C5}" type="presParOf" srcId="{7E1F0840-01A1-4388-A676-A46694301283}" destId="{6BD3B584-6A86-4041-A092-1D56F291C609}" srcOrd="7" destOrd="0" presId="urn:microsoft.com/office/officeart/2005/8/layout/vList2"/>
    <dgm:cxn modelId="{1D3E0156-A090-45BA-B89D-50ED1FD13113}" type="presParOf" srcId="{7E1F0840-01A1-4388-A676-A46694301283}" destId="{CB1C6EBD-7A72-4C63-82FA-64AE13621E4B}" srcOrd="8" destOrd="0" presId="urn:microsoft.com/office/officeart/2005/8/layout/vList2"/>
    <dgm:cxn modelId="{37DA676D-93CA-49B9-8565-49B06EEEA4AF}" type="presParOf" srcId="{7E1F0840-01A1-4388-A676-A46694301283}" destId="{3F2E1151-443B-4306-8576-0A6D91FEAED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B6B415-2C24-4982-9108-F9F4AE74C4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172C1D-4926-4308-B1A2-77916725EB50}">
      <dgm:prSet/>
      <dgm:spPr/>
      <dgm:t>
        <a:bodyPr/>
        <a:lstStyle/>
        <a:p>
          <a:pPr rtl="0"/>
          <a:r>
            <a:rPr lang="en-IN" b="1" smtClean="0"/>
            <a:t>SMART Objectives (Examples):</a:t>
          </a:r>
          <a:endParaRPr lang="en-IN"/>
        </a:p>
      </dgm:t>
    </dgm:pt>
    <dgm:pt modelId="{651A443B-11E7-4CF8-A426-D4B3EBC87BEF}" type="parTrans" cxnId="{7C98C4C8-CB4F-4EA0-B2AC-15180F29D3EC}">
      <dgm:prSet/>
      <dgm:spPr/>
      <dgm:t>
        <a:bodyPr/>
        <a:lstStyle/>
        <a:p>
          <a:endParaRPr lang="en-US"/>
        </a:p>
      </dgm:t>
    </dgm:pt>
    <dgm:pt modelId="{996E9FFB-43BD-44DD-8738-FAE22DCB03D7}" type="sibTrans" cxnId="{7C98C4C8-CB4F-4EA0-B2AC-15180F29D3EC}">
      <dgm:prSet/>
      <dgm:spPr/>
      <dgm:t>
        <a:bodyPr/>
        <a:lstStyle/>
        <a:p>
          <a:endParaRPr lang="en-US"/>
        </a:p>
      </dgm:t>
    </dgm:pt>
    <dgm:pt modelId="{65B36C4F-982A-409C-84E3-4E8D48A87F8F}">
      <dgm:prSet/>
      <dgm:spPr/>
      <dgm:t>
        <a:bodyPr/>
        <a:lstStyle/>
        <a:p>
          <a:pPr rtl="0"/>
          <a:r>
            <a:rPr lang="en-IN" b="1" smtClean="0"/>
            <a:t>Specific:</a:t>
          </a:r>
          <a:r>
            <a:rPr lang="en-IN" smtClean="0"/>
            <a:t> Automate the monthly sales report generation process from raw data to final dashboard using Alteryx.</a:t>
          </a:r>
          <a:endParaRPr lang="en-IN"/>
        </a:p>
      </dgm:t>
    </dgm:pt>
    <dgm:pt modelId="{1E626A2B-8C81-44D6-BF2E-F625D9B44BC5}" type="parTrans" cxnId="{45901935-F5FA-413A-B657-9D1527991564}">
      <dgm:prSet/>
      <dgm:spPr/>
      <dgm:t>
        <a:bodyPr/>
        <a:lstStyle/>
        <a:p>
          <a:endParaRPr lang="en-US"/>
        </a:p>
      </dgm:t>
    </dgm:pt>
    <dgm:pt modelId="{DF1AC376-392D-4AD0-B872-52E42E8B1FC1}" type="sibTrans" cxnId="{45901935-F5FA-413A-B657-9D1527991564}">
      <dgm:prSet/>
      <dgm:spPr/>
      <dgm:t>
        <a:bodyPr/>
        <a:lstStyle/>
        <a:p>
          <a:endParaRPr lang="en-US"/>
        </a:p>
      </dgm:t>
    </dgm:pt>
    <dgm:pt modelId="{8D981F9F-24EA-4B9D-9F31-189980C5C28C}">
      <dgm:prSet/>
      <dgm:spPr/>
      <dgm:t>
        <a:bodyPr/>
        <a:lstStyle/>
        <a:p>
          <a:pPr rtl="0"/>
          <a:r>
            <a:rPr lang="en-IN" b="1" smtClean="0"/>
            <a:t>Measurable:</a:t>
          </a:r>
          <a:r>
            <a:rPr lang="en-IN" smtClean="0"/>
            <a:t> Reduce monthly sales report generation time from an average of 8 hours to 1 hour by Q4 2025; achieve 99% data accuracy in the generated reports.</a:t>
          </a:r>
          <a:endParaRPr lang="en-IN"/>
        </a:p>
      </dgm:t>
    </dgm:pt>
    <dgm:pt modelId="{675A0916-25A5-46D2-A604-722FB0E3BF73}" type="parTrans" cxnId="{E07D64F1-9E18-4AE0-BCFF-FB8618FDE910}">
      <dgm:prSet/>
      <dgm:spPr/>
      <dgm:t>
        <a:bodyPr/>
        <a:lstStyle/>
        <a:p>
          <a:endParaRPr lang="en-US"/>
        </a:p>
      </dgm:t>
    </dgm:pt>
    <dgm:pt modelId="{E8704DD5-CBCA-4809-AEF2-E8BCC1705B7D}" type="sibTrans" cxnId="{E07D64F1-9E18-4AE0-BCFF-FB8618FDE910}">
      <dgm:prSet/>
      <dgm:spPr/>
      <dgm:t>
        <a:bodyPr/>
        <a:lstStyle/>
        <a:p>
          <a:endParaRPr lang="en-US"/>
        </a:p>
      </dgm:t>
    </dgm:pt>
    <dgm:pt modelId="{E05C45A5-1306-4958-8A43-F18C1B300661}">
      <dgm:prSet/>
      <dgm:spPr/>
      <dgm:t>
        <a:bodyPr/>
        <a:lstStyle/>
        <a:p>
          <a:pPr rtl="0"/>
          <a:r>
            <a:rPr lang="en-IN" b="1" smtClean="0"/>
            <a:t>Achievable:</a:t>
          </a:r>
          <a:r>
            <a:rPr lang="en-IN" smtClean="0"/>
            <a:t> Leverage existing Alteryx licenses, dedicated development team, and proven Alteryx capabilities.</a:t>
          </a:r>
          <a:endParaRPr lang="en-IN"/>
        </a:p>
      </dgm:t>
    </dgm:pt>
    <dgm:pt modelId="{C5201657-D520-4538-9083-4264F17AFA99}" type="parTrans" cxnId="{E05C20EE-A402-4830-A58A-C4038C123189}">
      <dgm:prSet/>
      <dgm:spPr/>
      <dgm:t>
        <a:bodyPr/>
        <a:lstStyle/>
        <a:p>
          <a:endParaRPr lang="en-US"/>
        </a:p>
      </dgm:t>
    </dgm:pt>
    <dgm:pt modelId="{33AEBD7F-C037-45F2-AC74-3B7F1353A172}" type="sibTrans" cxnId="{E05C20EE-A402-4830-A58A-C4038C123189}">
      <dgm:prSet/>
      <dgm:spPr/>
      <dgm:t>
        <a:bodyPr/>
        <a:lstStyle/>
        <a:p>
          <a:endParaRPr lang="en-US"/>
        </a:p>
      </dgm:t>
    </dgm:pt>
    <dgm:pt modelId="{3A3CFD60-3BE3-42A3-A113-301C7C1CD0AB}">
      <dgm:prSet/>
      <dgm:spPr/>
      <dgm:t>
        <a:bodyPr/>
        <a:lstStyle/>
        <a:p>
          <a:pPr rtl="0"/>
          <a:r>
            <a:rPr lang="en-IN" b="1" smtClean="0"/>
            <a:t>Realistic:</a:t>
          </a:r>
          <a:r>
            <a:rPr lang="en-IN" smtClean="0"/>
            <a:t> Based on comparable Alteryx implementations in other departments/companies, with appropriate resource allocation.</a:t>
          </a:r>
          <a:endParaRPr lang="en-IN"/>
        </a:p>
      </dgm:t>
    </dgm:pt>
    <dgm:pt modelId="{68054CD9-60CD-4D60-99BD-2A6D3D8C303E}" type="parTrans" cxnId="{D2945EDD-04A9-46CF-A345-8D7BB7D8D605}">
      <dgm:prSet/>
      <dgm:spPr/>
      <dgm:t>
        <a:bodyPr/>
        <a:lstStyle/>
        <a:p>
          <a:endParaRPr lang="en-US"/>
        </a:p>
      </dgm:t>
    </dgm:pt>
    <dgm:pt modelId="{D02C5964-A462-41E6-86A7-5A07E0785865}" type="sibTrans" cxnId="{D2945EDD-04A9-46CF-A345-8D7BB7D8D605}">
      <dgm:prSet/>
      <dgm:spPr/>
      <dgm:t>
        <a:bodyPr/>
        <a:lstStyle/>
        <a:p>
          <a:endParaRPr lang="en-US"/>
        </a:p>
      </dgm:t>
    </dgm:pt>
    <dgm:pt modelId="{4D6AB95A-0F17-4104-B383-E7FF5C23F3DF}">
      <dgm:prSet/>
      <dgm:spPr/>
      <dgm:t>
        <a:bodyPr/>
        <a:lstStyle/>
        <a:p>
          <a:pPr rtl="0"/>
          <a:r>
            <a:rPr lang="en-IN" b="1" smtClean="0"/>
            <a:t>Time-Bound:</a:t>
          </a:r>
          <a:r>
            <a:rPr lang="en-IN" smtClean="0"/>
            <a:t> 27 Weeks</a:t>
          </a:r>
          <a:endParaRPr lang="en-IN"/>
        </a:p>
      </dgm:t>
    </dgm:pt>
    <dgm:pt modelId="{A50D362B-9B5D-4D5C-AC9E-B7C76F20D175}" type="parTrans" cxnId="{D2AB7C7B-7815-4A63-BDFC-F60A5CC642BB}">
      <dgm:prSet/>
      <dgm:spPr/>
      <dgm:t>
        <a:bodyPr/>
        <a:lstStyle/>
        <a:p>
          <a:endParaRPr lang="en-US"/>
        </a:p>
      </dgm:t>
    </dgm:pt>
    <dgm:pt modelId="{DF2271C0-4B12-488D-998B-FEB2C19A3B2B}" type="sibTrans" cxnId="{D2AB7C7B-7815-4A63-BDFC-F60A5CC642BB}">
      <dgm:prSet/>
      <dgm:spPr/>
      <dgm:t>
        <a:bodyPr/>
        <a:lstStyle/>
        <a:p>
          <a:endParaRPr lang="en-US"/>
        </a:p>
      </dgm:t>
    </dgm:pt>
    <dgm:pt modelId="{273DEAD5-7E9C-4F32-BC88-140B935EF524}" type="pres">
      <dgm:prSet presAssocID="{F9B6B415-2C24-4982-9108-F9F4AE74C46B}" presName="linear" presStyleCnt="0">
        <dgm:presLayoutVars>
          <dgm:animLvl val="lvl"/>
          <dgm:resizeHandles val="exact"/>
        </dgm:presLayoutVars>
      </dgm:prSet>
      <dgm:spPr/>
    </dgm:pt>
    <dgm:pt modelId="{04C8DE30-0CE0-4820-A97E-98D749778D0A}" type="pres">
      <dgm:prSet presAssocID="{84172C1D-4926-4308-B1A2-77916725EB50}" presName="parentText" presStyleLbl="node1" presStyleIdx="0" presStyleCnt="1">
        <dgm:presLayoutVars>
          <dgm:chMax val="0"/>
          <dgm:bulletEnabled val="1"/>
        </dgm:presLayoutVars>
      </dgm:prSet>
      <dgm:spPr/>
    </dgm:pt>
    <dgm:pt modelId="{9D6741D9-C0DD-415B-9B9C-F8030896F5BC}" type="pres">
      <dgm:prSet presAssocID="{84172C1D-4926-4308-B1A2-77916725EB50}" presName="childText" presStyleLbl="revTx" presStyleIdx="0" presStyleCnt="1">
        <dgm:presLayoutVars>
          <dgm:bulletEnabled val="1"/>
        </dgm:presLayoutVars>
      </dgm:prSet>
      <dgm:spPr/>
    </dgm:pt>
  </dgm:ptLst>
  <dgm:cxnLst>
    <dgm:cxn modelId="{D2AB7C7B-7815-4A63-BDFC-F60A5CC642BB}" srcId="{84172C1D-4926-4308-B1A2-77916725EB50}" destId="{4D6AB95A-0F17-4104-B383-E7FF5C23F3DF}" srcOrd="4" destOrd="0" parTransId="{A50D362B-9B5D-4D5C-AC9E-B7C76F20D175}" sibTransId="{DF2271C0-4B12-488D-998B-FEB2C19A3B2B}"/>
    <dgm:cxn modelId="{DC5F60B3-3D5E-42B9-9249-1060B25EAAB1}" type="presOf" srcId="{84172C1D-4926-4308-B1A2-77916725EB50}" destId="{04C8DE30-0CE0-4820-A97E-98D749778D0A}" srcOrd="0" destOrd="0" presId="urn:microsoft.com/office/officeart/2005/8/layout/vList2"/>
    <dgm:cxn modelId="{45901935-F5FA-413A-B657-9D1527991564}" srcId="{84172C1D-4926-4308-B1A2-77916725EB50}" destId="{65B36C4F-982A-409C-84E3-4E8D48A87F8F}" srcOrd="0" destOrd="0" parTransId="{1E626A2B-8C81-44D6-BF2E-F625D9B44BC5}" sibTransId="{DF1AC376-392D-4AD0-B872-52E42E8B1FC1}"/>
    <dgm:cxn modelId="{E07D64F1-9E18-4AE0-BCFF-FB8618FDE910}" srcId="{84172C1D-4926-4308-B1A2-77916725EB50}" destId="{8D981F9F-24EA-4B9D-9F31-189980C5C28C}" srcOrd="1" destOrd="0" parTransId="{675A0916-25A5-46D2-A604-722FB0E3BF73}" sibTransId="{E8704DD5-CBCA-4809-AEF2-E8BCC1705B7D}"/>
    <dgm:cxn modelId="{4F97FEBB-79EC-4B70-AE1C-EBF78F2EFAC4}" type="presOf" srcId="{E05C45A5-1306-4958-8A43-F18C1B300661}" destId="{9D6741D9-C0DD-415B-9B9C-F8030896F5BC}" srcOrd="0" destOrd="2" presId="urn:microsoft.com/office/officeart/2005/8/layout/vList2"/>
    <dgm:cxn modelId="{E05C20EE-A402-4830-A58A-C4038C123189}" srcId="{84172C1D-4926-4308-B1A2-77916725EB50}" destId="{E05C45A5-1306-4958-8A43-F18C1B300661}" srcOrd="2" destOrd="0" parTransId="{C5201657-D520-4538-9083-4264F17AFA99}" sibTransId="{33AEBD7F-C037-45F2-AC74-3B7F1353A172}"/>
    <dgm:cxn modelId="{5D44657A-EC65-4235-A6EE-80B872FD744E}" type="presOf" srcId="{4D6AB95A-0F17-4104-B383-E7FF5C23F3DF}" destId="{9D6741D9-C0DD-415B-9B9C-F8030896F5BC}" srcOrd="0" destOrd="4" presId="urn:microsoft.com/office/officeart/2005/8/layout/vList2"/>
    <dgm:cxn modelId="{D4166057-BE7F-4981-80F9-04434A9DA4D9}" type="presOf" srcId="{8D981F9F-24EA-4B9D-9F31-189980C5C28C}" destId="{9D6741D9-C0DD-415B-9B9C-F8030896F5BC}" srcOrd="0" destOrd="1" presId="urn:microsoft.com/office/officeart/2005/8/layout/vList2"/>
    <dgm:cxn modelId="{7C98C4C8-CB4F-4EA0-B2AC-15180F29D3EC}" srcId="{F9B6B415-2C24-4982-9108-F9F4AE74C46B}" destId="{84172C1D-4926-4308-B1A2-77916725EB50}" srcOrd="0" destOrd="0" parTransId="{651A443B-11E7-4CF8-A426-D4B3EBC87BEF}" sibTransId="{996E9FFB-43BD-44DD-8738-FAE22DCB03D7}"/>
    <dgm:cxn modelId="{21D21739-02DD-475D-B3D4-EEC383C9FE70}" type="presOf" srcId="{3A3CFD60-3BE3-42A3-A113-301C7C1CD0AB}" destId="{9D6741D9-C0DD-415B-9B9C-F8030896F5BC}" srcOrd="0" destOrd="3" presId="urn:microsoft.com/office/officeart/2005/8/layout/vList2"/>
    <dgm:cxn modelId="{D2945EDD-04A9-46CF-A345-8D7BB7D8D605}" srcId="{84172C1D-4926-4308-B1A2-77916725EB50}" destId="{3A3CFD60-3BE3-42A3-A113-301C7C1CD0AB}" srcOrd="3" destOrd="0" parTransId="{68054CD9-60CD-4D60-99BD-2A6D3D8C303E}" sibTransId="{D02C5964-A462-41E6-86A7-5A07E0785865}"/>
    <dgm:cxn modelId="{19E12EC0-9BF5-4727-8E37-38F519DAEAEE}" type="presOf" srcId="{65B36C4F-982A-409C-84E3-4E8D48A87F8F}" destId="{9D6741D9-C0DD-415B-9B9C-F8030896F5BC}" srcOrd="0" destOrd="0" presId="urn:microsoft.com/office/officeart/2005/8/layout/vList2"/>
    <dgm:cxn modelId="{28C9D535-2353-45FC-B9A5-F5FB8FE219F8}" type="presOf" srcId="{F9B6B415-2C24-4982-9108-F9F4AE74C46B}" destId="{273DEAD5-7E9C-4F32-BC88-140B935EF524}" srcOrd="0" destOrd="0" presId="urn:microsoft.com/office/officeart/2005/8/layout/vList2"/>
    <dgm:cxn modelId="{9A24CE60-9A29-4BA3-994E-7C05D10BB5FC}" type="presParOf" srcId="{273DEAD5-7E9C-4F32-BC88-140B935EF524}" destId="{04C8DE30-0CE0-4820-A97E-98D749778D0A}" srcOrd="0" destOrd="0" presId="urn:microsoft.com/office/officeart/2005/8/layout/vList2"/>
    <dgm:cxn modelId="{A7877019-890B-4973-93D6-1E3DADABECBC}" type="presParOf" srcId="{273DEAD5-7E9C-4F32-BC88-140B935EF524}" destId="{9D6741D9-C0DD-415B-9B9C-F8030896F5B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F1692E-02AB-4297-A6D0-76A77D3A9C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056F405-67ED-4E47-836F-2280BAC74888}">
      <dgm:prSet/>
      <dgm:spPr/>
      <dgm:t>
        <a:bodyPr/>
        <a:lstStyle/>
        <a:p>
          <a:pPr rtl="0"/>
          <a:r>
            <a:rPr lang="en-IN" b="1" smtClean="0"/>
            <a:t>Measuring Success:</a:t>
          </a:r>
          <a:endParaRPr lang="en-IN"/>
        </a:p>
      </dgm:t>
    </dgm:pt>
    <dgm:pt modelId="{B06B064D-1ED0-4F66-A507-01FC810325AD}" type="parTrans" cxnId="{05EA149C-4529-4595-9A1A-BF1F82B3020E}">
      <dgm:prSet/>
      <dgm:spPr/>
      <dgm:t>
        <a:bodyPr/>
        <a:lstStyle/>
        <a:p>
          <a:endParaRPr lang="en-US"/>
        </a:p>
      </dgm:t>
    </dgm:pt>
    <dgm:pt modelId="{D40DA75A-81C2-4A7C-AC4A-84CACE2FE3DB}" type="sibTrans" cxnId="{05EA149C-4529-4595-9A1A-BF1F82B3020E}">
      <dgm:prSet/>
      <dgm:spPr/>
      <dgm:t>
        <a:bodyPr/>
        <a:lstStyle/>
        <a:p>
          <a:endParaRPr lang="en-US"/>
        </a:p>
      </dgm:t>
    </dgm:pt>
    <dgm:pt modelId="{215AF21D-1FA4-4A93-8D61-A38327E65AB5}">
      <dgm:prSet/>
      <dgm:spPr/>
      <dgm:t>
        <a:bodyPr/>
        <a:lstStyle/>
        <a:p>
          <a:pPr rtl="0"/>
          <a:r>
            <a:rPr lang="en-IN" smtClean="0"/>
            <a:t>User adoption rates of new Alteryx applications (e.g., 75% active users within 3 months of launch).</a:t>
          </a:r>
          <a:endParaRPr lang="en-IN"/>
        </a:p>
      </dgm:t>
    </dgm:pt>
    <dgm:pt modelId="{37271FDA-A4CA-49A6-87A0-653EE70E7F67}" type="parTrans" cxnId="{A3880C21-BC19-4DE1-BBF1-97A1A419304D}">
      <dgm:prSet/>
      <dgm:spPr/>
      <dgm:t>
        <a:bodyPr/>
        <a:lstStyle/>
        <a:p>
          <a:endParaRPr lang="en-US"/>
        </a:p>
      </dgm:t>
    </dgm:pt>
    <dgm:pt modelId="{E85B680B-A577-455B-B097-90BD82226E1E}" type="sibTrans" cxnId="{A3880C21-BC19-4DE1-BBF1-97A1A419304D}">
      <dgm:prSet/>
      <dgm:spPr/>
      <dgm:t>
        <a:bodyPr/>
        <a:lstStyle/>
        <a:p>
          <a:endParaRPr lang="en-US"/>
        </a:p>
      </dgm:t>
    </dgm:pt>
    <dgm:pt modelId="{50A2D004-CECC-41EC-95B5-4428BDFF7575}">
      <dgm:prSet/>
      <dgm:spPr/>
      <dgm:t>
        <a:bodyPr/>
        <a:lstStyle/>
        <a:p>
          <a:pPr rtl="0"/>
          <a:r>
            <a:rPr lang="en-IN" dirty="0" smtClean="0"/>
            <a:t>Quantifiable time savings and efficiency gains across target departments.</a:t>
          </a:r>
          <a:endParaRPr lang="en-IN" dirty="0"/>
        </a:p>
      </dgm:t>
    </dgm:pt>
    <dgm:pt modelId="{9016A4A7-77EE-4C8D-AFE4-E7BD2D4B7FE9}" type="parTrans" cxnId="{EB4A1954-C657-4366-9FD8-AD366DD19BCE}">
      <dgm:prSet/>
      <dgm:spPr/>
      <dgm:t>
        <a:bodyPr/>
        <a:lstStyle/>
        <a:p>
          <a:endParaRPr lang="en-US"/>
        </a:p>
      </dgm:t>
    </dgm:pt>
    <dgm:pt modelId="{67C45663-2CDA-4637-B49B-C4165A3CE4BE}" type="sibTrans" cxnId="{EB4A1954-C657-4366-9FD8-AD366DD19BCE}">
      <dgm:prSet/>
      <dgm:spPr/>
      <dgm:t>
        <a:bodyPr/>
        <a:lstStyle/>
        <a:p>
          <a:endParaRPr lang="en-US"/>
        </a:p>
      </dgm:t>
    </dgm:pt>
    <dgm:pt modelId="{62AC6492-0CF2-4691-A24F-E977AA21ED55}">
      <dgm:prSet/>
      <dgm:spPr/>
      <dgm:t>
        <a:bodyPr/>
        <a:lstStyle/>
        <a:p>
          <a:pPr rtl="0"/>
          <a:r>
            <a:rPr lang="en-IN" smtClean="0"/>
            <a:t>Reduction in reported data errors and manual rework.</a:t>
          </a:r>
          <a:endParaRPr lang="en-IN"/>
        </a:p>
      </dgm:t>
    </dgm:pt>
    <dgm:pt modelId="{02852DE1-B39E-44AA-A612-FAC451EEBC64}" type="parTrans" cxnId="{B96C9ACE-A719-4DBB-82D8-8841CDC24709}">
      <dgm:prSet/>
      <dgm:spPr/>
      <dgm:t>
        <a:bodyPr/>
        <a:lstStyle/>
        <a:p>
          <a:endParaRPr lang="en-US"/>
        </a:p>
      </dgm:t>
    </dgm:pt>
    <dgm:pt modelId="{09B83B7D-29DE-41E0-A57A-3EA57BA880A8}" type="sibTrans" cxnId="{B96C9ACE-A719-4DBB-82D8-8841CDC24709}">
      <dgm:prSet/>
      <dgm:spPr/>
      <dgm:t>
        <a:bodyPr/>
        <a:lstStyle/>
        <a:p>
          <a:endParaRPr lang="en-US"/>
        </a:p>
      </dgm:t>
    </dgm:pt>
    <dgm:pt modelId="{53DE9585-EE9F-4660-ACB6-8F456E6619F7}">
      <dgm:prSet/>
      <dgm:spPr/>
      <dgm:t>
        <a:bodyPr/>
        <a:lstStyle/>
        <a:p>
          <a:pPr rtl="0"/>
          <a:r>
            <a:rPr lang="en-IN" smtClean="0"/>
            <a:t>Results from stakeholder satisfaction surveys and feedback sessions.</a:t>
          </a:r>
          <a:endParaRPr lang="en-IN"/>
        </a:p>
      </dgm:t>
    </dgm:pt>
    <dgm:pt modelId="{B88B4D85-38CD-42B6-A048-59F3FA2D75F6}" type="parTrans" cxnId="{01A42CD4-AE05-4EC1-A10D-55972B24279B}">
      <dgm:prSet/>
      <dgm:spPr/>
      <dgm:t>
        <a:bodyPr/>
        <a:lstStyle/>
        <a:p>
          <a:endParaRPr lang="en-US"/>
        </a:p>
      </dgm:t>
    </dgm:pt>
    <dgm:pt modelId="{E9CCAEF1-65E9-42E8-BFF6-B0E1449E9127}" type="sibTrans" cxnId="{01A42CD4-AE05-4EC1-A10D-55972B24279B}">
      <dgm:prSet/>
      <dgm:spPr/>
      <dgm:t>
        <a:bodyPr/>
        <a:lstStyle/>
        <a:p>
          <a:endParaRPr lang="en-US"/>
        </a:p>
      </dgm:t>
    </dgm:pt>
    <dgm:pt modelId="{6F35330F-5C1F-4DF8-B92D-AE960750064E}">
      <dgm:prSet/>
      <dgm:spPr/>
      <dgm:t>
        <a:bodyPr/>
        <a:lstStyle/>
        <a:p>
          <a:pPr rtl="0"/>
          <a:r>
            <a:rPr lang="en-IN" smtClean="0"/>
            <a:t>Achievement of all defined SMART objectives.</a:t>
          </a:r>
          <a:endParaRPr lang="en-IN"/>
        </a:p>
      </dgm:t>
    </dgm:pt>
    <dgm:pt modelId="{82F24839-A665-4F48-82A5-05355CE32A77}" type="parTrans" cxnId="{6B382E19-70B3-4855-B1A2-2BB0A431042C}">
      <dgm:prSet/>
      <dgm:spPr/>
      <dgm:t>
        <a:bodyPr/>
        <a:lstStyle/>
        <a:p>
          <a:endParaRPr lang="en-US"/>
        </a:p>
      </dgm:t>
    </dgm:pt>
    <dgm:pt modelId="{3BD237AD-4E95-418D-AB04-ACD1A58FA46E}" type="sibTrans" cxnId="{6B382E19-70B3-4855-B1A2-2BB0A431042C}">
      <dgm:prSet/>
      <dgm:spPr/>
      <dgm:t>
        <a:bodyPr/>
        <a:lstStyle/>
        <a:p>
          <a:endParaRPr lang="en-US"/>
        </a:p>
      </dgm:t>
    </dgm:pt>
    <dgm:pt modelId="{4547BA19-5A62-48E3-8FA4-EB72EF75DF2D}" type="pres">
      <dgm:prSet presAssocID="{5CF1692E-02AB-4297-A6D0-76A77D3A9CC3}" presName="linear" presStyleCnt="0">
        <dgm:presLayoutVars>
          <dgm:animLvl val="lvl"/>
          <dgm:resizeHandles val="exact"/>
        </dgm:presLayoutVars>
      </dgm:prSet>
      <dgm:spPr/>
    </dgm:pt>
    <dgm:pt modelId="{D01BB65C-0B03-46FF-92FB-194FC61CEEBC}" type="pres">
      <dgm:prSet presAssocID="{7056F405-67ED-4E47-836F-2280BAC74888}" presName="parentText" presStyleLbl="node1" presStyleIdx="0" presStyleCnt="1">
        <dgm:presLayoutVars>
          <dgm:chMax val="0"/>
          <dgm:bulletEnabled val="1"/>
        </dgm:presLayoutVars>
      </dgm:prSet>
      <dgm:spPr/>
    </dgm:pt>
    <dgm:pt modelId="{ECF4ECFF-1246-4E1E-B8B2-79ADF010A619}" type="pres">
      <dgm:prSet presAssocID="{7056F405-67ED-4E47-836F-2280BAC74888}" presName="childText" presStyleLbl="revTx" presStyleIdx="0" presStyleCnt="1">
        <dgm:presLayoutVars>
          <dgm:bulletEnabled val="1"/>
        </dgm:presLayoutVars>
      </dgm:prSet>
      <dgm:spPr/>
    </dgm:pt>
  </dgm:ptLst>
  <dgm:cxnLst>
    <dgm:cxn modelId="{6B382E19-70B3-4855-B1A2-2BB0A431042C}" srcId="{7056F405-67ED-4E47-836F-2280BAC74888}" destId="{6F35330F-5C1F-4DF8-B92D-AE960750064E}" srcOrd="4" destOrd="0" parTransId="{82F24839-A665-4F48-82A5-05355CE32A77}" sibTransId="{3BD237AD-4E95-418D-AB04-ACD1A58FA46E}"/>
    <dgm:cxn modelId="{A3683F34-968B-40FB-A910-C6C6332DBB46}" type="presOf" srcId="{215AF21D-1FA4-4A93-8D61-A38327E65AB5}" destId="{ECF4ECFF-1246-4E1E-B8B2-79ADF010A619}" srcOrd="0" destOrd="0" presId="urn:microsoft.com/office/officeart/2005/8/layout/vList2"/>
    <dgm:cxn modelId="{9C892410-07FA-42AA-8873-B6960E1BFC30}" type="presOf" srcId="{6F35330F-5C1F-4DF8-B92D-AE960750064E}" destId="{ECF4ECFF-1246-4E1E-B8B2-79ADF010A619}" srcOrd="0" destOrd="4" presId="urn:microsoft.com/office/officeart/2005/8/layout/vList2"/>
    <dgm:cxn modelId="{05EA149C-4529-4595-9A1A-BF1F82B3020E}" srcId="{5CF1692E-02AB-4297-A6D0-76A77D3A9CC3}" destId="{7056F405-67ED-4E47-836F-2280BAC74888}" srcOrd="0" destOrd="0" parTransId="{B06B064D-1ED0-4F66-A507-01FC810325AD}" sibTransId="{D40DA75A-81C2-4A7C-AC4A-84CACE2FE3DB}"/>
    <dgm:cxn modelId="{4412D59F-921D-4141-890C-3E32FBE16DC2}" type="presOf" srcId="{7056F405-67ED-4E47-836F-2280BAC74888}" destId="{D01BB65C-0B03-46FF-92FB-194FC61CEEBC}" srcOrd="0" destOrd="0" presId="urn:microsoft.com/office/officeart/2005/8/layout/vList2"/>
    <dgm:cxn modelId="{B96C9ACE-A719-4DBB-82D8-8841CDC24709}" srcId="{7056F405-67ED-4E47-836F-2280BAC74888}" destId="{62AC6492-0CF2-4691-A24F-E977AA21ED55}" srcOrd="2" destOrd="0" parTransId="{02852DE1-B39E-44AA-A612-FAC451EEBC64}" sibTransId="{09B83B7D-29DE-41E0-A57A-3EA57BA880A8}"/>
    <dgm:cxn modelId="{EB4A1954-C657-4366-9FD8-AD366DD19BCE}" srcId="{7056F405-67ED-4E47-836F-2280BAC74888}" destId="{50A2D004-CECC-41EC-95B5-4428BDFF7575}" srcOrd="1" destOrd="0" parTransId="{9016A4A7-77EE-4C8D-AFE4-E7BD2D4B7FE9}" sibTransId="{67C45663-2CDA-4637-B49B-C4165A3CE4BE}"/>
    <dgm:cxn modelId="{38AEB98E-79F5-4F5A-B06D-D5DBAD417314}" type="presOf" srcId="{62AC6492-0CF2-4691-A24F-E977AA21ED55}" destId="{ECF4ECFF-1246-4E1E-B8B2-79ADF010A619}" srcOrd="0" destOrd="2" presId="urn:microsoft.com/office/officeart/2005/8/layout/vList2"/>
    <dgm:cxn modelId="{EF5312D5-130B-4BDF-9DEF-8137CAF6B48C}" type="presOf" srcId="{5CF1692E-02AB-4297-A6D0-76A77D3A9CC3}" destId="{4547BA19-5A62-48E3-8FA4-EB72EF75DF2D}" srcOrd="0" destOrd="0" presId="urn:microsoft.com/office/officeart/2005/8/layout/vList2"/>
    <dgm:cxn modelId="{8C60B2CC-4DB2-4B5C-B8F3-B2A3E92AD3C3}" type="presOf" srcId="{50A2D004-CECC-41EC-95B5-4428BDFF7575}" destId="{ECF4ECFF-1246-4E1E-B8B2-79ADF010A619}" srcOrd="0" destOrd="1" presId="urn:microsoft.com/office/officeart/2005/8/layout/vList2"/>
    <dgm:cxn modelId="{A3880C21-BC19-4DE1-BBF1-97A1A419304D}" srcId="{7056F405-67ED-4E47-836F-2280BAC74888}" destId="{215AF21D-1FA4-4A93-8D61-A38327E65AB5}" srcOrd="0" destOrd="0" parTransId="{37271FDA-A4CA-49A6-87A0-653EE70E7F67}" sibTransId="{E85B680B-A577-455B-B097-90BD82226E1E}"/>
    <dgm:cxn modelId="{01A42CD4-AE05-4EC1-A10D-55972B24279B}" srcId="{7056F405-67ED-4E47-836F-2280BAC74888}" destId="{53DE9585-EE9F-4660-ACB6-8F456E6619F7}" srcOrd="3" destOrd="0" parTransId="{B88B4D85-38CD-42B6-A048-59F3FA2D75F6}" sibTransId="{E9CCAEF1-65E9-42E8-BFF6-B0E1449E9127}"/>
    <dgm:cxn modelId="{547DF977-9A50-42B7-89E2-8C16B56B2B3F}" type="presOf" srcId="{53DE9585-EE9F-4660-ACB6-8F456E6619F7}" destId="{ECF4ECFF-1246-4E1E-B8B2-79ADF010A619}" srcOrd="0" destOrd="3" presId="urn:microsoft.com/office/officeart/2005/8/layout/vList2"/>
    <dgm:cxn modelId="{D99A53B3-868F-4898-9E0C-BD3D9C445388}" type="presParOf" srcId="{4547BA19-5A62-48E3-8FA4-EB72EF75DF2D}" destId="{D01BB65C-0B03-46FF-92FB-194FC61CEEBC}" srcOrd="0" destOrd="0" presId="urn:microsoft.com/office/officeart/2005/8/layout/vList2"/>
    <dgm:cxn modelId="{0094F762-DC9F-4FFA-A1B6-DB25024CCC6D}" type="presParOf" srcId="{4547BA19-5A62-48E3-8FA4-EB72EF75DF2D}" destId="{ECF4ECFF-1246-4E1E-B8B2-79ADF010A619}"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3C1BA0-5C49-48F6-A3CE-2D4813A8CE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C4396F-CB39-4504-9103-A9DE5880B829}">
      <dgm:prSet/>
      <dgm:spPr/>
      <dgm:t>
        <a:bodyPr/>
        <a:lstStyle/>
        <a:p>
          <a:pPr rtl="0"/>
          <a:r>
            <a:rPr lang="en-IN" b="1" smtClean="0"/>
            <a:t>Project Team (Salaries):</a:t>
          </a:r>
          <a:endParaRPr lang="en-IN"/>
        </a:p>
      </dgm:t>
    </dgm:pt>
    <dgm:pt modelId="{7AE96936-6354-4CC6-9FB9-7AE0E9799D9F}" type="parTrans" cxnId="{0887C095-AF8F-426B-BC54-27427B4773E0}">
      <dgm:prSet/>
      <dgm:spPr/>
      <dgm:t>
        <a:bodyPr/>
        <a:lstStyle/>
        <a:p>
          <a:endParaRPr lang="en-US"/>
        </a:p>
      </dgm:t>
    </dgm:pt>
    <dgm:pt modelId="{E2833207-79FC-4E75-8867-E0B8A8FAB0F7}" type="sibTrans" cxnId="{0887C095-AF8F-426B-BC54-27427B4773E0}">
      <dgm:prSet/>
      <dgm:spPr/>
      <dgm:t>
        <a:bodyPr/>
        <a:lstStyle/>
        <a:p>
          <a:endParaRPr lang="en-US"/>
        </a:p>
      </dgm:t>
    </dgm:pt>
    <dgm:pt modelId="{E714CDD8-7D2C-499B-AEF2-288B31D8EE4A}">
      <dgm:prSet/>
      <dgm:spPr/>
      <dgm:t>
        <a:bodyPr/>
        <a:lstStyle/>
        <a:p>
          <a:pPr rtl="0"/>
          <a:r>
            <a:rPr lang="en-IN" smtClean="0"/>
            <a:t>1 x Project Manager (Part-time, 25-50% allocation, depending on project complexity and PM's other responsibilities)</a:t>
          </a:r>
          <a:endParaRPr lang="en-IN"/>
        </a:p>
      </dgm:t>
    </dgm:pt>
    <dgm:pt modelId="{E2AFEADF-5A14-4000-A5F3-4177483127EA}" type="parTrans" cxnId="{17C193A7-8BAD-4CF3-BAF1-A361436B14CF}">
      <dgm:prSet/>
      <dgm:spPr/>
      <dgm:t>
        <a:bodyPr/>
        <a:lstStyle/>
        <a:p>
          <a:endParaRPr lang="en-US"/>
        </a:p>
      </dgm:t>
    </dgm:pt>
    <dgm:pt modelId="{94358537-4DBF-4B89-9F04-CC7610DFD3D7}" type="sibTrans" cxnId="{17C193A7-8BAD-4CF3-BAF1-A361436B14CF}">
      <dgm:prSet/>
      <dgm:spPr/>
      <dgm:t>
        <a:bodyPr/>
        <a:lstStyle/>
        <a:p>
          <a:endParaRPr lang="en-US"/>
        </a:p>
      </dgm:t>
    </dgm:pt>
    <dgm:pt modelId="{0B7280D9-A5BD-48AC-8641-4F911973A5B3}">
      <dgm:prSet/>
      <dgm:spPr/>
      <dgm:t>
        <a:bodyPr/>
        <a:lstStyle/>
        <a:p>
          <a:pPr rtl="0"/>
          <a:r>
            <a:rPr lang="en-IN" smtClean="0"/>
            <a:t>1 x Business Analyst (Full-time, 100% allocation or part-time, 50% allocation if shared across projects)</a:t>
          </a:r>
          <a:endParaRPr lang="en-IN"/>
        </a:p>
      </dgm:t>
    </dgm:pt>
    <dgm:pt modelId="{07B5A24B-3BE7-41D5-8AFD-AD0820418B58}" type="parTrans" cxnId="{384054B6-CB25-4B1C-B853-A13D36F2B921}">
      <dgm:prSet/>
      <dgm:spPr/>
      <dgm:t>
        <a:bodyPr/>
        <a:lstStyle/>
        <a:p>
          <a:endParaRPr lang="en-US"/>
        </a:p>
      </dgm:t>
    </dgm:pt>
    <dgm:pt modelId="{E219B2A4-B358-4CF7-ACAD-257EB5BCF038}" type="sibTrans" cxnId="{384054B6-CB25-4B1C-B853-A13D36F2B921}">
      <dgm:prSet/>
      <dgm:spPr/>
      <dgm:t>
        <a:bodyPr/>
        <a:lstStyle/>
        <a:p>
          <a:endParaRPr lang="en-US"/>
        </a:p>
      </dgm:t>
    </dgm:pt>
    <dgm:pt modelId="{9AE43CDA-8C38-485B-A47E-90049AC140AF}">
      <dgm:prSet/>
      <dgm:spPr/>
      <dgm:t>
        <a:bodyPr/>
        <a:lstStyle/>
        <a:p>
          <a:pPr rtl="0"/>
          <a:r>
            <a:rPr lang="en-IN" smtClean="0"/>
            <a:t>1-2 x Alteryx Developer(s) (Full-time, 100% allocation each)</a:t>
          </a:r>
          <a:endParaRPr lang="en-IN"/>
        </a:p>
      </dgm:t>
    </dgm:pt>
    <dgm:pt modelId="{63417668-ABEA-41F6-A062-27D8C35B1122}" type="parTrans" cxnId="{05177481-B750-4E31-8D01-BB169583D2FE}">
      <dgm:prSet/>
      <dgm:spPr/>
      <dgm:t>
        <a:bodyPr/>
        <a:lstStyle/>
        <a:p>
          <a:endParaRPr lang="en-US"/>
        </a:p>
      </dgm:t>
    </dgm:pt>
    <dgm:pt modelId="{162A60D1-CB7F-41E4-94C3-2770BF8A10D4}" type="sibTrans" cxnId="{05177481-B750-4E31-8D01-BB169583D2FE}">
      <dgm:prSet/>
      <dgm:spPr/>
      <dgm:t>
        <a:bodyPr/>
        <a:lstStyle/>
        <a:p>
          <a:endParaRPr lang="en-US"/>
        </a:p>
      </dgm:t>
    </dgm:pt>
    <dgm:pt modelId="{9A99C73B-23DF-4738-B352-14D3A68499BE}">
      <dgm:prSet/>
      <dgm:spPr/>
      <dgm:t>
        <a:bodyPr/>
        <a:lstStyle/>
        <a:p>
          <a:pPr rtl="0"/>
          <a:r>
            <a:rPr lang="en-IN" smtClean="0"/>
            <a:t>1 x Data Engineer (Part-time, 25-50% allocation for data source integration, optimization, and governance)</a:t>
          </a:r>
          <a:endParaRPr lang="en-IN"/>
        </a:p>
      </dgm:t>
    </dgm:pt>
    <dgm:pt modelId="{C62456BA-14A0-4881-9CC1-E02F345CE810}" type="parTrans" cxnId="{112517F8-3795-4C09-A099-20970EF6D62E}">
      <dgm:prSet/>
      <dgm:spPr/>
      <dgm:t>
        <a:bodyPr/>
        <a:lstStyle/>
        <a:p>
          <a:endParaRPr lang="en-US"/>
        </a:p>
      </dgm:t>
    </dgm:pt>
    <dgm:pt modelId="{F83C659F-ACBC-48DD-97BD-E3B068F27512}" type="sibTrans" cxnId="{112517F8-3795-4C09-A099-20970EF6D62E}">
      <dgm:prSet/>
      <dgm:spPr/>
      <dgm:t>
        <a:bodyPr/>
        <a:lstStyle/>
        <a:p>
          <a:endParaRPr lang="en-US"/>
        </a:p>
      </dgm:t>
    </dgm:pt>
    <dgm:pt modelId="{A74410B7-D4A5-435A-A483-4DF5F0D24F33}">
      <dgm:prSet/>
      <dgm:spPr/>
      <dgm:t>
        <a:bodyPr/>
        <a:lstStyle/>
        <a:p>
          <a:pPr rtl="0"/>
          <a:r>
            <a:rPr lang="en-IN" smtClean="0"/>
            <a:t>1 x Tester / QA Analyst (Part-time, 50% allocation, focused on functional and data quality testing)</a:t>
          </a:r>
          <a:endParaRPr lang="en-IN"/>
        </a:p>
      </dgm:t>
    </dgm:pt>
    <dgm:pt modelId="{6678BEB6-C4F8-48F9-9B0C-897C97531D9B}" type="parTrans" cxnId="{F56DC2AA-C682-4B82-9E20-8F6D05CB3B60}">
      <dgm:prSet/>
      <dgm:spPr/>
      <dgm:t>
        <a:bodyPr/>
        <a:lstStyle/>
        <a:p>
          <a:endParaRPr lang="en-US"/>
        </a:p>
      </dgm:t>
    </dgm:pt>
    <dgm:pt modelId="{6BE716EF-AB77-4412-AFAB-9548C3E7A899}" type="sibTrans" cxnId="{F56DC2AA-C682-4B82-9E20-8F6D05CB3B60}">
      <dgm:prSet/>
      <dgm:spPr/>
      <dgm:t>
        <a:bodyPr/>
        <a:lstStyle/>
        <a:p>
          <a:endParaRPr lang="en-US"/>
        </a:p>
      </dgm:t>
    </dgm:pt>
    <dgm:pt modelId="{890F4D69-FA1A-48CC-8AA3-1E2FCA1C9F6B}">
      <dgm:prSet/>
      <dgm:spPr/>
      <dgm:t>
        <a:bodyPr/>
        <a:lstStyle/>
        <a:p>
          <a:pPr rtl="0"/>
          <a:r>
            <a:rPr lang="en-IN" smtClean="0"/>
            <a:t>Scrum Master (Role may be combined with PM, BA, or a lead developer initially, or a dedicated role for larger projects)</a:t>
          </a:r>
          <a:endParaRPr lang="en-IN"/>
        </a:p>
      </dgm:t>
    </dgm:pt>
    <dgm:pt modelId="{F2BBDB8A-7CCE-4314-A71D-43654478DFE0}" type="parTrans" cxnId="{6D5B4C71-C953-44A5-8729-D79EBBD5679B}">
      <dgm:prSet/>
      <dgm:spPr/>
      <dgm:t>
        <a:bodyPr/>
        <a:lstStyle/>
        <a:p>
          <a:endParaRPr lang="en-US"/>
        </a:p>
      </dgm:t>
    </dgm:pt>
    <dgm:pt modelId="{AEBCA954-1BC9-47AC-B655-7FC6E0B3A063}" type="sibTrans" cxnId="{6D5B4C71-C953-44A5-8729-D79EBBD5679B}">
      <dgm:prSet/>
      <dgm:spPr/>
      <dgm:t>
        <a:bodyPr/>
        <a:lstStyle/>
        <a:p>
          <a:endParaRPr lang="en-US"/>
        </a:p>
      </dgm:t>
    </dgm:pt>
    <dgm:pt modelId="{F5A5214A-1BEB-401D-A85E-734DACA83F3F}" type="pres">
      <dgm:prSet presAssocID="{5D3C1BA0-5C49-48F6-A3CE-2D4813A8CEA9}" presName="linear" presStyleCnt="0">
        <dgm:presLayoutVars>
          <dgm:animLvl val="lvl"/>
          <dgm:resizeHandles val="exact"/>
        </dgm:presLayoutVars>
      </dgm:prSet>
      <dgm:spPr/>
      <dgm:t>
        <a:bodyPr/>
        <a:lstStyle/>
        <a:p>
          <a:endParaRPr lang="en-US"/>
        </a:p>
      </dgm:t>
    </dgm:pt>
    <dgm:pt modelId="{00BCD933-2051-43CF-8021-37C08D3BC7AA}" type="pres">
      <dgm:prSet presAssocID="{95C4396F-CB39-4504-9103-A9DE5880B829}" presName="parentText" presStyleLbl="node1" presStyleIdx="0" presStyleCnt="1">
        <dgm:presLayoutVars>
          <dgm:chMax val="0"/>
          <dgm:bulletEnabled val="1"/>
        </dgm:presLayoutVars>
      </dgm:prSet>
      <dgm:spPr/>
      <dgm:t>
        <a:bodyPr/>
        <a:lstStyle/>
        <a:p>
          <a:endParaRPr lang="en-US"/>
        </a:p>
      </dgm:t>
    </dgm:pt>
    <dgm:pt modelId="{A43E99D5-7FE0-4047-9EEA-3CB8068E9D05}" type="pres">
      <dgm:prSet presAssocID="{95C4396F-CB39-4504-9103-A9DE5880B829}" presName="childText" presStyleLbl="revTx" presStyleIdx="0" presStyleCnt="1">
        <dgm:presLayoutVars>
          <dgm:bulletEnabled val="1"/>
        </dgm:presLayoutVars>
      </dgm:prSet>
      <dgm:spPr/>
      <dgm:t>
        <a:bodyPr/>
        <a:lstStyle/>
        <a:p>
          <a:endParaRPr lang="en-US"/>
        </a:p>
      </dgm:t>
    </dgm:pt>
  </dgm:ptLst>
  <dgm:cxnLst>
    <dgm:cxn modelId="{612D6A4C-139D-4B13-90A0-383730B1045A}" type="presOf" srcId="{A74410B7-D4A5-435A-A483-4DF5F0D24F33}" destId="{A43E99D5-7FE0-4047-9EEA-3CB8068E9D05}" srcOrd="0" destOrd="4" presId="urn:microsoft.com/office/officeart/2005/8/layout/vList2"/>
    <dgm:cxn modelId="{75AD4EFD-4A5B-440E-B67D-4A532F41DDAE}" type="presOf" srcId="{E714CDD8-7D2C-499B-AEF2-288B31D8EE4A}" destId="{A43E99D5-7FE0-4047-9EEA-3CB8068E9D05}" srcOrd="0" destOrd="0" presId="urn:microsoft.com/office/officeart/2005/8/layout/vList2"/>
    <dgm:cxn modelId="{7DB9D060-9872-4104-9B53-790F6280B1F4}" type="presOf" srcId="{9A99C73B-23DF-4738-B352-14D3A68499BE}" destId="{A43E99D5-7FE0-4047-9EEA-3CB8068E9D05}" srcOrd="0" destOrd="3" presId="urn:microsoft.com/office/officeart/2005/8/layout/vList2"/>
    <dgm:cxn modelId="{CF2D51A1-5EA5-484C-94DC-82B18867B4E0}" type="presOf" srcId="{9AE43CDA-8C38-485B-A47E-90049AC140AF}" destId="{A43E99D5-7FE0-4047-9EEA-3CB8068E9D05}" srcOrd="0" destOrd="2" presId="urn:microsoft.com/office/officeart/2005/8/layout/vList2"/>
    <dgm:cxn modelId="{112517F8-3795-4C09-A099-20970EF6D62E}" srcId="{95C4396F-CB39-4504-9103-A9DE5880B829}" destId="{9A99C73B-23DF-4738-B352-14D3A68499BE}" srcOrd="3" destOrd="0" parTransId="{C62456BA-14A0-4881-9CC1-E02F345CE810}" sibTransId="{F83C659F-ACBC-48DD-97BD-E3B068F27512}"/>
    <dgm:cxn modelId="{744A033A-9911-4376-826A-3E821FEA5263}" type="presOf" srcId="{95C4396F-CB39-4504-9103-A9DE5880B829}" destId="{00BCD933-2051-43CF-8021-37C08D3BC7AA}" srcOrd="0" destOrd="0" presId="urn:microsoft.com/office/officeart/2005/8/layout/vList2"/>
    <dgm:cxn modelId="{F56DC2AA-C682-4B82-9E20-8F6D05CB3B60}" srcId="{95C4396F-CB39-4504-9103-A9DE5880B829}" destId="{A74410B7-D4A5-435A-A483-4DF5F0D24F33}" srcOrd="4" destOrd="0" parTransId="{6678BEB6-C4F8-48F9-9B0C-897C97531D9B}" sibTransId="{6BE716EF-AB77-4412-AFAB-9548C3E7A899}"/>
    <dgm:cxn modelId="{6D5B4C71-C953-44A5-8729-D79EBBD5679B}" srcId="{95C4396F-CB39-4504-9103-A9DE5880B829}" destId="{890F4D69-FA1A-48CC-8AA3-1E2FCA1C9F6B}" srcOrd="5" destOrd="0" parTransId="{F2BBDB8A-7CCE-4314-A71D-43654478DFE0}" sibTransId="{AEBCA954-1BC9-47AC-B655-7FC6E0B3A063}"/>
    <dgm:cxn modelId="{7C4877B9-5AFF-413C-B25C-DFCAC22B8BCF}" type="presOf" srcId="{5D3C1BA0-5C49-48F6-A3CE-2D4813A8CEA9}" destId="{F5A5214A-1BEB-401D-A85E-734DACA83F3F}" srcOrd="0" destOrd="0" presId="urn:microsoft.com/office/officeart/2005/8/layout/vList2"/>
    <dgm:cxn modelId="{384054B6-CB25-4B1C-B853-A13D36F2B921}" srcId="{95C4396F-CB39-4504-9103-A9DE5880B829}" destId="{0B7280D9-A5BD-48AC-8641-4F911973A5B3}" srcOrd="1" destOrd="0" parTransId="{07B5A24B-3BE7-41D5-8AFD-AD0820418B58}" sibTransId="{E219B2A4-B358-4CF7-ACAD-257EB5BCF038}"/>
    <dgm:cxn modelId="{14E89E3C-07A5-4686-9518-6CBB6D2B8817}" type="presOf" srcId="{890F4D69-FA1A-48CC-8AA3-1E2FCA1C9F6B}" destId="{A43E99D5-7FE0-4047-9EEA-3CB8068E9D05}" srcOrd="0" destOrd="5" presId="urn:microsoft.com/office/officeart/2005/8/layout/vList2"/>
    <dgm:cxn modelId="{17C193A7-8BAD-4CF3-BAF1-A361436B14CF}" srcId="{95C4396F-CB39-4504-9103-A9DE5880B829}" destId="{E714CDD8-7D2C-499B-AEF2-288B31D8EE4A}" srcOrd="0" destOrd="0" parTransId="{E2AFEADF-5A14-4000-A5F3-4177483127EA}" sibTransId="{94358537-4DBF-4B89-9F04-CC7610DFD3D7}"/>
    <dgm:cxn modelId="{05177481-B750-4E31-8D01-BB169583D2FE}" srcId="{95C4396F-CB39-4504-9103-A9DE5880B829}" destId="{9AE43CDA-8C38-485B-A47E-90049AC140AF}" srcOrd="2" destOrd="0" parTransId="{63417668-ABEA-41F6-A062-27D8C35B1122}" sibTransId="{162A60D1-CB7F-41E4-94C3-2770BF8A10D4}"/>
    <dgm:cxn modelId="{0887C095-AF8F-426B-BC54-27427B4773E0}" srcId="{5D3C1BA0-5C49-48F6-A3CE-2D4813A8CEA9}" destId="{95C4396F-CB39-4504-9103-A9DE5880B829}" srcOrd="0" destOrd="0" parTransId="{7AE96936-6354-4CC6-9FB9-7AE0E9799D9F}" sibTransId="{E2833207-79FC-4E75-8867-E0B8A8FAB0F7}"/>
    <dgm:cxn modelId="{21603306-8A77-4F0B-AA46-1DAAEEF92435}" type="presOf" srcId="{0B7280D9-A5BD-48AC-8641-4F911973A5B3}" destId="{A43E99D5-7FE0-4047-9EEA-3CB8068E9D05}" srcOrd="0" destOrd="1" presId="urn:microsoft.com/office/officeart/2005/8/layout/vList2"/>
    <dgm:cxn modelId="{4ABF20F1-5489-405A-B6E1-098ED71584A2}" type="presParOf" srcId="{F5A5214A-1BEB-401D-A85E-734DACA83F3F}" destId="{00BCD933-2051-43CF-8021-37C08D3BC7AA}" srcOrd="0" destOrd="0" presId="urn:microsoft.com/office/officeart/2005/8/layout/vList2"/>
    <dgm:cxn modelId="{44ADA6F3-10BB-4184-9190-03E5A5D80A15}" type="presParOf" srcId="{F5A5214A-1BEB-401D-A85E-734DACA83F3F}" destId="{A43E99D5-7FE0-4047-9EEA-3CB8068E9D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6FCC18-83A4-46E4-A1BD-77DE36B04F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347929A-CF18-44BE-9E8F-7D2C46851115}">
      <dgm:prSet/>
      <dgm:spPr/>
      <dgm:t>
        <a:bodyPr/>
        <a:lstStyle/>
        <a:p>
          <a:pPr rtl="0"/>
          <a:r>
            <a:rPr lang="en-IN" b="1" smtClean="0"/>
            <a:t>Tools &amp; Software:</a:t>
          </a:r>
          <a:endParaRPr lang="en-IN"/>
        </a:p>
      </dgm:t>
    </dgm:pt>
    <dgm:pt modelId="{3A05A507-118C-461E-A272-2DD91FC64151}" type="parTrans" cxnId="{F1085F2A-835B-49D4-A850-7DA5FA3499B3}">
      <dgm:prSet/>
      <dgm:spPr/>
      <dgm:t>
        <a:bodyPr/>
        <a:lstStyle/>
        <a:p>
          <a:endParaRPr lang="en-US"/>
        </a:p>
      </dgm:t>
    </dgm:pt>
    <dgm:pt modelId="{8E523B05-14E8-4BCF-979F-E883C4691E02}" type="sibTrans" cxnId="{F1085F2A-835B-49D4-A850-7DA5FA3499B3}">
      <dgm:prSet/>
      <dgm:spPr/>
      <dgm:t>
        <a:bodyPr/>
        <a:lstStyle/>
        <a:p>
          <a:endParaRPr lang="en-US"/>
        </a:p>
      </dgm:t>
    </dgm:pt>
    <dgm:pt modelId="{68EBCE01-8527-43C1-97F2-F8E51EDCEDE6}">
      <dgm:prSet/>
      <dgm:spPr/>
      <dgm:t>
        <a:bodyPr/>
        <a:lstStyle/>
        <a:p>
          <a:pPr rtl="0"/>
          <a:r>
            <a:rPr lang="en-IN" dirty="0" err="1" smtClean="0"/>
            <a:t>Alteryx</a:t>
          </a:r>
          <a:r>
            <a:rPr lang="en-IN" dirty="0" smtClean="0"/>
            <a:t> Designer &amp; Server Licenses (if not already procured, specify number of seats/cores).</a:t>
          </a:r>
          <a:endParaRPr lang="en-IN" dirty="0"/>
        </a:p>
      </dgm:t>
    </dgm:pt>
    <dgm:pt modelId="{A53BB1A7-92B2-4BED-825D-E084E9E01DD6}" type="parTrans" cxnId="{C654EEE6-E4E5-434E-BDD2-489EC8984094}">
      <dgm:prSet/>
      <dgm:spPr/>
      <dgm:t>
        <a:bodyPr/>
        <a:lstStyle/>
        <a:p>
          <a:endParaRPr lang="en-US"/>
        </a:p>
      </dgm:t>
    </dgm:pt>
    <dgm:pt modelId="{77AA0D08-B26C-4219-8521-B2B68D1D87D5}" type="sibTrans" cxnId="{C654EEE6-E4E5-434E-BDD2-489EC8984094}">
      <dgm:prSet/>
      <dgm:spPr/>
      <dgm:t>
        <a:bodyPr/>
        <a:lstStyle/>
        <a:p>
          <a:endParaRPr lang="en-US"/>
        </a:p>
      </dgm:t>
    </dgm:pt>
    <dgm:pt modelId="{4FCE82C8-2C46-42FC-BEBE-D93CCFEE76F1}">
      <dgm:prSet/>
      <dgm:spPr/>
      <dgm:t>
        <a:bodyPr/>
        <a:lstStyle/>
        <a:p>
          <a:pPr rtl="0"/>
          <a:r>
            <a:rPr lang="en-IN" smtClean="0"/>
            <a:t>Version Control System (e.g., Git, integrated with development environment).</a:t>
          </a:r>
          <a:endParaRPr lang="en-IN"/>
        </a:p>
      </dgm:t>
    </dgm:pt>
    <dgm:pt modelId="{BE22A883-2C3A-4766-9934-263639F34852}" type="parTrans" cxnId="{F71BB15F-5774-4FBE-BB8B-C8932F274C4A}">
      <dgm:prSet/>
      <dgm:spPr/>
      <dgm:t>
        <a:bodyPr/>
        <a:lstStyle/>
        <a:p>
          <a:endParaRPr lang="en-US"/>
        </a:p>
      </dgm:t>
    </dgm:pt>
    <dgm:pt modelId="{D678C3B8-B5BA-4059-B73D-9C540F6A2E67}" type="sibTrans" cxnId="{F71BB15F-5774-4FBE-BB8B-C8932F274C4A}">
      <dgm:prSet/>
      <dgm:spPr/>
      <dgm:t>
        <a:bodyPr/>
        <a:lstStyle/>
        <a:p>
          <a:endParaRPr lang="en-US"/>
        </a:p>
      </dgm:t>
    </dgm:pt>
    <dgm:pt modelId="{26451E8A-599C-410B-B7E4-0EBA3A6F3E8E}">
      <dgm:prSet/>
      <dgm:spPr/>
      <dgm:t>
        <a:bodyPr/>
        <a:lstStyle/>
        <a:p>
          <a:pPr rtl="0"/>
          <a:r>
            <a:rPr lang="en-IN" smtClean="0"/>
            <a:t>Agile Project Management Tool (e.g., Jira, Azure DevOps, Trello).</a:t>
          </a:r>
          <a:endParaRPr lang="en-IN"/>
        </a:p>
      </dgm:t>
    </dgm:pt>
    <dgm:pt modelId="{2DE39425-959E-4820-8BBA-FFE019CC7C33}" type="parTrans" cxnId="{13A4A8EC-0281-485A-98C5-439CCA809979}">
      <dgm:prSet/>
      <dgm:spPr/>
      <dgm:t>
        <a:bodyPr/>
        <a:lstStyle/>
        <a:p>
          <a:endParaRPr lang="en-US"/>
        </a:p>
      </dgm:t>
    </dgm:pt>
    <dgm:pt modelId="{1180C75F-BFA6-43A2-9C00-715FD7B5D114}" type="sibTrans" cxnId="{13A4A8EC-0281-485A-98C5-439CCA809979}">
      <dgm:prSet/>
      <dgm:spPr/>
      <dgm:t>
        <a:bodyPr/>
        <a:lstStyle/>
        <a:p>
          <a:endParaRPr lang="en-US"/>
        </a:p>
      </dgm:t>
    </dgm:pt>
    <dgm:pt modelId="{265E676D-1344-4EAA-B58F-D29B20095071}">
      <dgm:prSet/>
      <dgm:spPr/>
      <dgm:t>
        <a:bodyPr/>
        <a:lstStyle/>
        <a:p>
          <a:pPr rtl="0"/>
          <a:r>
            <a:rPr lang="en-IN" smtClean="0"/>
            <a:t>Communication &amp; Collaboration Tools (e.g., Slack, Microsoft Teams).</a:t>
          </a:r>
          <a:endParaRPr lang="en-IN"/>
        </a:p>
      </dgm:t>
    </dgm:pt>
    <dgm:pt modelId="{105F274B-45A5-4339-AEAA-873A15559282}" type="parTrans" cxnId="{7E32C81F-3F4B-4E55-98CA-98935F0A3442}">
      <dgm:prSet/>
      <dgm:spPr/>
      <dgm:t>
        <a:bodyPr/>
        <a:lstStyle/>
        <a:p>
          <a:endParaRPr lang="en-US"/>
        </a:p>
      </dgm:t>
    </dgm:pt>
    <dgm:pt modelId="{2A086D42-9817-4F2F-BDDD-23366DD7077E}" type="sibTrans" cxnId="{7E32C81F-3F4B-4E55-98CA-98935F0A3442}">
      <dgm:prSet/>
      <dgm:spPr/>
      <dgm:t>
        <a:bodyPr/>
        <a:lstStyle/>
        <a:p>
          <a:endParaRPr lang="en-US"/>
        </a:p>
      </dgm:t>
    </dgm:pt>
    <dgm:pt modelId="{2F3C6C5A-68C0-4B4E-97C1-FDB4F351496E}" type="pres">
      <dgm:prSet presAssocID="{E36FCC18-83A4-46E4-A1BD-77DE36B04F15}" presName="linear" presStyleCnt="0">
        <dgm:presLayoutVars>
          <dgm:animLvl val="lvl"/>
          <dgm:resizeHandles val="exact"/>
        </dgm:presLayoutVars>
      </dgm:prSet>
      <dgm:spPr/>
      <dgm:t>
        <a:bodyPr/>
        <a:lstStyle/>
        <a:p>
          <a:endParaRPr lang="en-US"/>
        </a:p>
      </dgm:t>
    </dgm:pt>
    <dgm:pt modelId="{A781DBBD-D907-416D-B447-310BDD978A92}" type="pres">
      <dgm:prSet presAssocID="{2347929A-CF18-44BE-9E8F-7D2C46851115}" presName="parentText" presStyleLbl="node1" presStyleIdx="0" presStyleCnt="1">
        <dgm:presLayoutVars>
          <dgm:chMax val="0"/>
          <dgm:bulletEnabled val="1"/>
        </dgm:presLayoutVars>
      </dgm:prSet>
      <dgm:spPr/>
      <dgm:t>
        <a:bodyPr/>
        <a:lstStyle/>
        <a:p>
          <a:endParaRPr lang="en-US"/>
        </a:p>
      </dgm:t>
    </dgm:pt>
    <dgm:pt modelId="{C3914EA9-585D-476A-8567-F1B451DCB1C0}" type="pres">
      <dgm:prSet presAssocID="{2347929A-CF18-44BE-9E8F-7D2C46851115}" presName="childText" presStyleLbl="revTx" presStyleIdx="0" presStyleCnt="1">
        <dgm:presLayoutVars>
          <dgm:bulletEnabled val="1"/>
        </dgm:presLayoutVars>
      </dgm:prSet>
      <dgm:spPr/>
      <dgm:t>
        <a:bodyPr/>
        <a:lstStyle/>
        <a:p>
          <a:endParaRPr lang="en-US"/>
        </a:p>
      </dgm:t>
    </dgm:pt>
  </dgm:ptLst>
  <dgm:cxnLst>
    <dgm:cxn modelId="{F1085F2A-835B-49D4-A850-7DA5FA3499B3}" srcId="{E36FCC18-83A4-46E4-A1BD-77DE36B04F15}" destId="{2347929A-CF18-44BE-9E8F-7D2C46851115}" srcOrd="0" destOrd="0" parTransId="{3A05A507-118C-461E-A272-2DD91FC64151}" sibTransId="{8E523B05-14E8-4BCF-979F-E883C4691E02}"/>
    <dgm:cxn modelId="{F71BB15F-5774-4FBE-BB8B-C8932F274C4A}" srcId="{2347929A-CF18-44BE-9E8F-7D2C46851115}" destId="{4FCE82C8-2C46-42FC-BEBE-D93CCFEE76F1}" srcOrd="1" destOrd="0" parTransId="{BE22A883-2C3A-4766-9934-263639F34852}" sibTransId="{D678C3B8-B5BA-4059-B73D-9C540F6A2E67}"/>
    <dgm:cxn modelId="{0F866DB7-F1E6-42C5-B0ED-234345A22FAF}" type="presOf" srcId="{2347929A-CF18-44BE-9E8F-7D2C46851115}" destId="{A781DBBD-D907-416D-B447-310BDD978A92}" srcOrd="0" destOrd="0" presId="urn:microsoft.com/office/officeart/2005/8/layout/vList2"/>
    <dgm:cxn modelId="{0480AADD-F174-4D0E-AAC7-E17F3AB7AD3B}" type="presOf" srcId="{4FCE82C8-2C46-42FC-BEBE-D93CCFEE76F1}" destId="{C3914EA9-585D-476A-8567-F1B451DCB1C0}" srcOrd="0" destOrd="1" presId="urn:microsoft.com/office/officeart/2005/8/layout/vList2"/>
    <dgm:cxn modelId="{01EE2EBF-A852-467C-AAAD-8EAE8B19DC72}" type="presOf" srcId="{E36FCC18-83A4-46E4-A1BD-77DE36B04F15}" destId="{2F3C6C5A-68C0-4B4E-97C1-FDB4F351496E}" srcOrd="0" destOrd="0" presId="urn:microsoft.com/office/officeart/2005/8/layout/vList2"/>
    <dgm:cxn modelId="{7E32C81F-3F4B-4E55-98CA-98935F0A3442}" srcId="{2347929A-CF18-44BE-9E8F-7D2C46851115}" destId="{265E676D-1344-4EAA-B58F-D29B20095071}" srcOrd="3" destOrd="0" parTransId="{105F274B-45A5-4339-AEAA-873A15559282}" sibTransId="{2A086D42-9817-4F2F-BDDD-23366DD7077E}"/>
    <dgm:cxn modelId="{1CBB6FF0-7334-49A1-B93A-440CAB377B61}" type="presOf" srcId="{265E676D-1344-4EAA-B58F-D29B20095071}" destId="{C3914EA9-585D-476A-8567-F1B451DCB1C0}" srcOrd="0" destOrd="3" presId="urn:microsoft.com/office/officeart/2005/8/layout/vList2"/>
    <dgm:cxn modelId="{BB4616CF-2804-471D-BB05-80F07A3B5B3B}" type="presOf" srcId="{26451E8A-599C-410B-B7E4-0EBA3A6F3E8E}" destId="{C3914EA9-585D-476A-8567-F1B451DCB1C0}" srcOrd="0" destOrd="2" presId="urn:microsoft.com/office/officeart/2005/8/layout/vList2"/>
    <dgm:cxn modelId="{13A4A8EC-0281-485A-98C5-439CCA809979}" srcId="{2347929A-CF18-44BE-9E8F-7D2C46851115}" destId="{26451E8A-599C-410B-B7E4-0EBA3A6F3E8E}" srcOrd="2" destOrd="0" parTransId="{2DE39425-959E-4820-8BBA-FFE019CC7C33}" sibTransId="{1180C75F-BFA6-43A2-9C00-715FD7B5D114}"/>
    <dgm:cxn modelId="{C654EEE6-E4E5-434E-BDD2-489EC8984094}" srcId="{2347929A-CF18-44BE-9E8F-7D2C46851115}" destId="{68EBCE01-8527-43C1-97F2-F8E51EDCEDE6}" srcOrd="0" destOrd="0" parTransId="{A53BB1A7-92B2-4BED-825D-E084E9E01DD6}" sibTransId="{77AA0D08-B26C-4219-8521-B2B68D1D87D5}"/>
    <dgm:cxn modelId="{F393885A-A039-4A1C-AB26-CD7BCF267153}" type="presOf" srcId="{68EBCE01-8527-43C1-97F2-F8E51EDCEDE6}" destId="{C3914EA9-585D-476A-8567-F1B451DCB1C0}" srcOrd="0" destOrd="0" presId="urn:microsoft.com/office/officeart/2005/8/layout/vList2"/>
    <dgm:cxn modelId="{34FC94AD-1C5E-4F3E-AEFA-FD4DDC88E11B}" type="presParOf" srcId="{2F3C6C5A-68C0-4B4E-97C1-FDB4F351496E}" destId="{A781DBBD-D907-416D-B447-310BDD978A92}" srcOrd="0" destOrd="0" presId="urn:microsoft.com/office/officeart/2005/8/layout/vList2"/>
    <dgm:cxn modelId="{7D688AB0-432D-4E6E-8273-AEABBE46D36B}" type="presParOf" srcId="{2F3C6C5A-68C0-4B4E-97C1-FDB4F351496E}" destId="{C3914EA9-585D-476A-8567-F1B451DCB1C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F59DC8-9F3A-4519-825C-BACE636905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AE0BB67-B172-495A-B9B2-04597C35A092}">
      <dgm:prSet/>
      <dgm:spPr/>
      <dgm:t>
        <a:bodyPr/>
        <a:lstStyle/>
        <a:p>
          <a:pPr rtl="0"/>
          <a:r>
            <a:rPr lang="en-IN" b="1" smtClean="0"/>
            <a:t>Key Risks:</a:t>
          </a:r>
          <a:endParaRPr lang="en-IN"/>
        </a:p>
      </dgm:t>
    </dgm:pt>
    <dgm:pt modelId="{1D37B36A-B7A5-4383-8035-229B4C3E5F38}" type="parTrans" cxnId="{D4F9B93B-AE1E-46C7-A2C2-93B64B55BEDB}">
      <dgm:prSet/>
      <dgm:spPr/>
      <dgm:t>
        <a:bodyPr/>
        <a:lstStyle/>
        <a:p>
          <a:endParaRPr lang="en-US"/>
        </a:p>
      </dgm:t>
    </dgm:pt>
    <dgm:pt modelId="{B0B5A496-AAD6-4853-A85F-BEF07CAAA401}" type="sibTrans" cxnId="{D4F9B93B-AE1E-46C7-A2C2-93B64B55BEDB}">
      <dgm:prSet/>
      <dgm:spPr/>
      <dgm:t>
        <a:bodyPr/>
        <a:lstStyle/>
        <a:p>
          <a:endParaRPr lang="en-US"/>
        </a:p>
      </dgm:t>
    </dgm:pt>
    <dgm:pt modelId="{985EC05A-42B9-42B8-A72F-888CE86E0F90}">
      <dgm:prSet/>
      <dgm:spPr/>
      <dgm:t>
        <a:bodyPr/>
        <a:lstStyle/>
        <a:p>
          <a:pPr rtl="0"/>
          <a:r>
            <a:rPr lang="en-IN" b="1" smtClean="0"/>
            <a:t>Data Quality Issues:</a:t>
          </a:r>
          <a:r>
            <a:rPr lang="en-IN" smtClean="0"/>
            <a:t> Inaccurate, inconsistent, or incomplete source data significantly impacting Alteryx output and analytical results.</a:t>
          </a:r>
          <a:endParaRPr lang="en-IN"/>
        </a:p>
      </dgm:t>
    </dgm:pt>
    <dgm:pt modelId="{16333501-D765-4140-8C5D-138D8F949CC7}" type="parTrans" cxnId="{F3B503E1-F8FE-4533-89CA-AF0EB450D42B}">
      <dgm:prSet/>
      <dgm:spPr/>
      <dgm:t>
        <a:bodyPr/>
        <a:lstStyle/>
        <a:p>
          <a:endParaRPr lang="en-US"/>
        </a:p>
      </dgm:t>
    </dgm:pt>
    <dgm:pt modelId="{A83A5792-61E7-4684-B722-D7A8A7D0A429}" type="sibTrans" cxnId="{F3B503E1-F8FE-4533-89CA-AF0EB450D42B}">
      <dgm:prSet/>
      <dgm:spPr/>
      <dgm:t>
        <a:bodyPr/>
        <a:lstStyle/>
        <a:p>
          <a:endParaRPr lang="en-US"/>
        </a:p>
      </dgm:t>
    </dgm:pt>
    <dgm:pt modelId="{77710F88-6079-4ADF-BA4D-74F6CC631B01}">
      <dgm:prSet/>
      <dgm:spPr/>
      <dgm:t>
        <a:bodyPr/>
        <a:lstStyle/>
        <a:p>
          <a:pPr rtl="0"/>
          <a:r>
            <a:rPr lang="en-IN" i="1" smtClean="0"/>
            <a:t>Mitigation:</a:t>
          </a:r>
          <a:r>
            <a:rPr lang="en-IN" smtClean="0"/>
            <a:t> Implement robust data profiling, Alteryx-based data validation rules, establish clear data governance initiatives, and collaborate with data owners.</a:t>
          </a:r>
          <a:endParaRPr lang="en-IN"/>
        </a:p>
      </dgm:t>
    </dgm:pt>
    <dgm:pt modelId="{34B53076-40F7-4AAD-9D3A-220C5BE03D50}" type="parTrans" cxnId="{BE8D31FD-CAA2-4353-B007-04D61D6F447A}">
      <dgm:prSet/>
      <dgm:spPr/>
      <dgm:t>
        <a:bodyPr/>
        <a:lstStyle/>
        <a:p>
          <a:endParaRPr lang="en-US"/>
        </a:p>
      </dgm:t>
    </dgm:pt>
    <dgm:pt modelId="{E25945F4-9980-4FAB-BA14-0FB2263F0DDC}" type="sibTrans" cxnId="{BE8D31FD-CAA2-4353-B007-04D61D6F447A}">
      <dgm:prSet/>
      <dgm:spPr/>
      <dgm:t>
        <a:bodyPr/>
        <a:lstStyle/>
        <a:p>
          <a:endParaRPr lang="en-US"/>
        </a:p>
      </dgm:t>
    </dgm:pt>
    <dgm:pt modelId="{BF5DBE4F-F21D-4140-AE63-7371840ED4A1}">
      <dgm:prSet/>
      <dgm:spPr/>
      <dgm:t>
        <a:bodyPr/>
        <a:lstStyle/>
        <a:p>
          <a:pPr rtl="0"/>
          <a:r>
            <a:rPr lang="en-IN" b="1" dirty="0" smtClean="0"/>
            <a:t>User Adoption Challenges:</a:t>
          </a:r>
          <a:r>
            <a:rPr lang="en-IN" dirty="0" smtClean="0"/>
            <a:t> Resistance to new tools, lack of perceived value, or insufficient training leading to low utilization of the </a:t>
          </a:r>
          <a:r>
            <a:rPr lang="en-IN" dirty="0" err="1" smtClean="0"/>
            <a:t>Alteryx</a:t>
          </a:r>
          <a:r>
            <a:rPr lang="en-IN" dirty="0" smtClean="0"/>
            <a:t> platform.</a:t>
          </a:r>
          <a:endParaRPr lang="en-IN" dirty="0"/>
        </a:p>
      </dgm:t>
    </dgm:pt>
    <dgm:pt modelId="{AF748B31-3182-48DE-97C3-976514385C0F}" type="parTrans" cxnId="{3A1CC846-ABBC-44F2-97D1-490BBB0642FA}">
      <dgm:prSet/>
      <dgm:spPr/>
      <dgm:t>
        <a:bodyPr/>
        <a:lstStyle/>
        <a:p>
          <a:endParaRPr lang="en-US"/>
        </a:p>
      </dgm:t>
    </dgm:pt>
    <dgm:pt modelId="{A72F9C67-348E-4C98-89CA-AC633AAED12D}" type="sibTrans" cxnId="{3A1CC846-ABBC-44F2-97D1-490BBB0642FA}">
      <dgm:prSet/>
      <dgm:spPr/>
      <dgm:t>
        <a:bodyPr/>
        <a:lstStyle/>
        <a:p>
          <a:endParaRPr lang="en-US"/>
        </a:p>
      </dgm:t>
    </dgm:pt>
    <dgm:pt modelId="{E482FB7E-2C6F-4746-9178-CA7B63E8E1A0}">
      <dgm:prSet/>
      <dgm:spPr/>
      <dgm:t>
        <a:bodyPr/>
        <a:lstStyle/>
        <a:p>
          <a:pPr rtl="0"/>
          <a:r>
            <a:rPr lang="en-IN" i="1" dirty="0" smtClean="0"/>
            <a:t>Mitigation:</a:t>
          </a:r>
          <a:r>
            <a:rPr lang="en-IN" dirty="0" smtClean="0"/>
            <a:t> Comprehensive and continuous training programs, establish an internal "</a:t>
          </a:r>
          <a:r>
            <a:rPr lang="en-IN" dirty="0" err="1" smtClean="0"/>
            <a:t>Alteryx</a:t>
          </a:r>
          <a:r>
            <a:rPr lang="en-IN" dirty="0" smtClean="0"/>
            <a:t> Champion" network, ongoing support and feedback channels, user-friendly design, and clear communication of benefits.</a:t>
          </a:r>
          <a:endParaRPr lang="en-IN" dirty="0"/>
        </a:p>
      </dgm:t>
    </dgm:pt>
    <dgm:pt modelId="{C584DF9E-EB64-4B15-B44E-93267A72C82A}" type="parTrans" cxnId="{44AE9F83-1093-4B91-939F-694B9429959E}">
      <dgm:prSet/>
      <dgm:spPr/>
      <dgm:t>
        <a:bodyPr/>
        <a:lstStyle/>
        <a:p>
          <a:endParaRPr lang="en-US"/>
        </a:p>
      </dgm:t>
    </dgm:pt>
    <dgm:pt modelId="{F14918BC-6DD0-4D48-9410-75F57A04C94C}" type="sibTrans" cxnId="{44AE9F83-1093-4B91-939F-694B9429959E}">
      <dgm:prSet/>
      <dgm:spPr/>
      <dgm:t>
        <a:bodyPr/>
        <a:lstStyle/>
        <a:p>
          <a:endParaRPr lang="en-US"/>
        </a:p>
      </dgm:t>
    </dgm:pt>
    <dgm:pt modelId="{D55B3803-B406-457A-8D7A-5651DD455BAE}">
      <dgm:prSet/>
      <dgm:spPr/>
      <dgm:t>
        <a:bodyPr/>
        <a:lstStyle/>
        <a:p>
          <a:pPr rtl="0"/>
          <a:r>
            <a:rPr lang="en-IN" b="1" smtClean="0"/>
            <a:t>Scope Creep:</a:t>
          </a:r>
          <a:r>
            <a:rPr lang="en-IN" smtClean="0"/>
            <a:t> Uncontrolled expansion of project requirements beyond initial definition, potentially delaying delivery and increasing costs.</a:t>
          </a:r>
          <a:endParaRPr lang="en-IN"/>
        </a:p>
      </dgm:t>
    </dgm:pt>
    <dgm:pt modelId="{5A435DA7-EE07-48DA-8187-853E66046562}" type="parTrans" cxnId="{40EA1062-EA1D-4962-8FF6-59D7CA1C5F34}">
      <dgm:prSet/>
      <dgm:spPr/>
      <dgm:t>
        <a:bodyPr/>
        <a:lstStyle/>
        <a:p>
          <a:endParaRPr lang="en-US"/>
        </a:p>
      </dgm:t>
    </dgm:pt>
    <dgm:pt modelId="{C82EF748-3B51-489B-8342-DA74B92D412E}" type="sibTrans" cxnId="{40EA1062-EA1D-4962-8FF6-59D7CA1C5F34}">
      <dgm:prSet/>
      <dgm:spPr/>
      <dgm:t>
        <a:bodyPr/>
        <a:lstStyle/>
        <a:p>
          <a:endParaRPr lang="en-US"/>
        </a:p>
      </dgm:t>
    </dgm:pt>
    <dgm:pt modelId="{66F81DEF-5E42-4E70-88BD-DC6107A88357}">
      <dgm:prSet/>
      <dgm:spPr/>
      <dgm:t>
        <a:bodyPr/>
        <a:lstStyle/>
        <a:p>
          <a:pPr rtl="0"/>
          <a:r>
            <a:rPr lang="en-IN" i="1" smtClean="0"/>
            <a:t>Mitigation:</a:t>
          </a:r>
          <a:r>
            <a:rPr lang="en-IN" smtClean="0"/>
            <a:t> Strict adherence to sprint goals, clearly defined user stories with acceptance criteria, strong Product Owner role for backlog management, and transparent change management process.</a:t>
          </a:r>
          <a:endParaRPr lang="en-IN"/>
        </a:p>
      </dgm:t>
    </dgm:pt>
    <dgm:pt modelId="{DF360555-1975-4098-BC14-8B61D17FFB60}" type="parTrans" cxnId="{16E04B91-68C1-4055-BA91-886F6A5AFB41}">
      <dgm:prSet/>
      <dgm:spPr/>
      <dgm:t>
        <a:bodyPr/>
        <a:lstStyle/>
        <a:p>
          <a:endParaRPr lang="en-US"/>
        </a:p>
      </dgm:t>
    </dgm:pt>
    <dgm:pt modelId="{12F25035-A766-467C-8D1F-AD8F1114B18E}" type="sibTrans" cxnId="{16E04B91-68C1-4055-BA91-886F6A5AFB41}">
      <dgm:prSet/>
      <dgm:spPr/>
      <dgm:t>
        <a:bodyPr/>
        <a:lstStyle/>
        <a:p>
          <a:endParaRPr lang="en-US"/>
        </a:p>
      </dgm:t>
    </dgm:pt>
    <dgm:pt modelId="{41683FCF-D920-40C2-9C4D-0EBF5C4CE0B0}">
      <dgm:prSet/>
      <dgm:spPr/>
      <dgm:t>
        <a:bodyPr/>
        <a:lstStyle/>
        <a:p>
          <a:pPr rtl="0"/>
          <a:r>
            <a:rPr lang="en-IN" b="1" smtClean="0"/>
            <a:t>Technical Complexity:</a:t>
          </a:r>
          <a:r>
            <a:rPr lang="en-IN" smtClean="0"/>
            <a:t> Unexpected challenges in integrating disparate data systems, API limitations, or performance bottlenecks with large datasets.</a:t>
          </a:r>
          <a:endParaRPr lang="en-IN"/>
        </a:p>
      </dgm:t>
    </dgm:pt>
    <dgm:pt modelId="{FE082B30-DE56-4A2F-9141-9AAF8129CEB7}" type="parTrans" cxnId="{CFF5ABE4-EDC4-4EEA-BEB8-01B14DF67447}">
      <dgm:prSet/>
      <dgm:spPr/>
      <dgm:t>
        <a:bodyPr/>
        <a:lstStyle/>
        <a:p>
          <a:endParaRPr lang="en-US"/>
        </a:p>
      </dgm:t>
    </dgm:pt>
    <dgm:pt modelId="{AB363AE0-380B-4D7B-9105-24A51574FD3B}" type="sibTrans" cxnId="{CFF5ABE4-EDC4-4EEA-BEB8-01B14DF67447}">
      <dgm:prSet/>
      <dgm:spPr/>
      <dgm:t>
        <a:bodyPr/>
        <a:lstStyle/>
        <a:p>
          <a:endParaRPr lang="en-US"/>
        </a:p>
      </dgm:t>
    </dgm:pt>
    <dgm:pt modelId="{509448FC-BB1D-418D-8A3E-21B6DE5C27B0}">
      <dgm:prSet/>
      <dgm:spPr/>
      <dgm:t>
        <a:bodyPr/>
        <a:lstStyle/>
        <a:p>
          <a:pPr rtl="0"/>
          <a:r>
            <a:rPr lang="en-IN" i="1" smtClean="0"/>
            <a:t>Mitigation:</a:t>
          </a:r>
          <a:r>
            <a:rPr lang="en-IN" smtClean="0"/>
            <a:t> Conduct early proof-of-concept for complex integrations, involve experienced Data Engineers, maintain close collaboration with IT and source system owners.</a:t>
          </a:r>
          <a:endParaRPr lang="en-IN"/>
        </a:p>
      </dgm:t>
    </dgm:pt>
    <dgm:pt modelId="{6E1CFF6D-F736-4CE0-8164-0473F202EA7C}" type="parTrans" cxnId="{AB85976F-D8AB-4033-A5E2-5BEEA1E3DE3D}">
      <dgm:prSet/>
      <dgm:spPr/>
      <dgm:t>
        <a:bodyPr/>
        <a:lstStyle/>
        <a:p>
          <a:endParaRPr lang="en-US"/>
        </a:p>
      </dgm:t>
    </dgm:pt>
    <dgm:pt modelId="{75D2145B-82C6-469C-A548-89F0C60D18BA}" type="sibTrans" cxnId="{AB85976F-D8AB-4033-A5E2-5BEEA1E3DE3D}">
      <dgm:prSet/>
      <dgm:spPr/>
      <dgm:t>
        <a:bodyPr/>
        <a:lstStyle/>
        <a:p>
          <a:endParaRPr lang="en-US"/>
        </a:p>
      </dgm:t>
    </dgm:pt>
    <dgm:pt modelId="{0455964D-9D98-4865-BA48-5E3F2FEB2F6F}">
      <dgm:prSet/>
      <dgm:spPr/>
      <dgm:t>
        <a:bodyPr/>
        <a:lstStyle/>
        <a:p>
          <a:pPr rtl="0"/>
          <a:r>
            <a:rPr lang="en-IN" b="1" smtClean="0"/>
            <a:t>Resource Availability:</a:t>
          </a:r>
          <a:r>
            <a:rPr lang="en-IN" smtClean="0"/>
            <a:t> Key team members or stakeholders not being available as needed, impacting progress.</a:t>
          </a:r>
          <a:endParaRPr lang="en-IN"/>
        </a:p>
      </dgm:t>
    </dgm:pt>
    <dgm:pt modelId="{5EB0E47C-0887-4396-B8AD-5D4C404CFC34}" type="parTrans" cxnId="{5F6922CF-8DBF-4B24-8BE0-D7AEBE2E236F}">
      <dgm:prSet/>
      <dgm:spPr/>
      <dgm:t>
        <a:bodyPr/>
        <a:lstStyle/>
        <a:p>
          <a:endParaRPr lang="en-US"/>
        </a:p>
      </dgm:t>
    </dgm:pt>
    <dgm:pt modelId="{A364C253-F2A5-4AFB-9116-D119A7A47701}" type="sibTrans" cxnId="{5F6922CF-8DBF-4B24-8BE0-D7AEBE2E236F}">
      <dgm:prSet/>
      <dgm:spPr/>
      <dgm:t>
        <a:bodyPr/>
        <a:lstStyle/>
        <a:p>
          <a:endParaRPr lang="en-US"/>
        </a:p>
      </dgm:t>
    </dgm:pt>
    <dgm:pt modelId="{9E0B8FA8-1C80-47FD-A9F5-481700E6C276}">
      <dgm:prSet/>
      <dgm:spPr/>
      <dgm:t>
        <a:bodyPr/>
        <a:lstStyle/>
        <a:p>
          <a:pPr rtl="0"/>
          <a:r>
            <a:rPr lang="en-IN" i="1" smtClean="0"/>
            <a:t>Mitigation:</a:t>
          </a:r>
          <a:r>
            <a:rPr lang="en-IN" smtClean="0"/>
            <a:t> Secure dedicated resource allocation, proactive scheduling, and clear communication of commitment expectations.</a:t>
          </a:r>
          <a:endParaRPr lang="en-IN"/>
        </a:p>
      </dgm:t>
    </dgm:pt>
    <dgm:pt modelId="{B062698C-FA78-4E8D-AFF7-E61B4D6A1272}" type="parTrans" cxnId="{ADA8EA03-BA36-46D6-AA90-61710C682511}">
      <dgm:prSet/>
      <dgm:spPr/>
      <dgm:t>
        <a:bodyPr/>
        <a:lstStyle/>
        <a:p>
          <a:endParaRPr lang="en-US"/>
        </a:p>
      </dgm:t>
    </dgm:pt>
    <dgm:pt modelId="{5A72020B-E0FA-4D35-A07D-D5DA646D859B}" type="sibTrans" cxnId="{ADA8EA03-BA36-46D6-AA90-61710C682511}">
      <dgm:prSet/>
      <dgm:spPr/>
      <dgm:t>
        <a:bodyPr/>
        <a:lstStyle/>
        <a:p>
          <a:endParaRPr lang="en-US"/>
        </a:p>
      </dgm:t>
    </dgm:pt>
    <dgm:pt modelId="{9EC06E15-D3E0-4A46-96E9-320A703183BD}" type="pres">
      <dgm:prSet presAssocID="{97F59DC8-9F3A-4519-825C-BACE636905E6}" presName="linear" presStyleCnt="0">
        <dgm:presLayoutVars>
          <dgm:animLvl val="lvl"/>
          <dgm:resizeHandles val="exact"/>
        </dgm:presLayoutVars>
      </dgm:prSet>
      <dgm:spPr/>
    </dgm:pt>
    <dgm:pt modelId="{FD12DCBF-6A45-4AC5-8DAB-A4EC7FADCF94}" type="pres">
      <dgm:prSet presAssocID="{9AE0BB67-B172-495A-B9B2-04597C35A092}" presName="parentText" presStyleLbl="node1" presStyleIdx="0" presStyleCnt="1">
        <dgm:presLayoutVars>
          <dgm:chMax val="0"/>
          <dgm:bulletEnabled val="1"/>
        </dgm:presLayoutVars>
      </dgm:prSet>
      <dgm:spPr/>
    </dgm:pt>
    <dgm:pt modelId="{A842F936-3845-4725-8A02-63C903827748}" type="pres">
      <dgm:prSet presAssocID="{9AE0BB67-B172-495A-B9B2-04597C35A092}" presName="childText" presStyleLbl="revTx" presStyleIdx="0" presStyleCnt="1">
        <dgm:presLayoutVars>
          <dgm:bulletEnabled val="1"/>
        </dgm:presLayoutVars>
      </dgm:prSet>
      <dgm:spPr/>
    </dgm:pt>
  </dgm:ptLst>
  <dgm:cxnLst>
    <dgm:cxn modelId="{44AE9F83-1093-4B91-939F-694B9429959E}" srcId="{BF5DBE4F-F21D-4140-AE63-7371840ED4A1}" destId="{E482FB7E-2C6F-4746-9178-CA7B63E8E1A0}" srcOrd="0" destOrd="0" parTransId="{C584DF9E-EB64-4B15-B44E-93267A72C82A}" sibTransId="{F14918BC-6DD0-4D48-9410-75F57A04C94C}"/>
    <dgm:cxn modelId="{D4F9B93B-AE1E-46C7-A2C2-93B64B55BEDB}" srcId="{97F59DC8-9F3A-4519-825C-BACE636905E6}" destId="{9AE0BB67-B172-495A-B9B2-04597C35A092}" srcOrd="0" destOrd="0" parTransId="{1D37B36A-B7A5-4383-8035-229B4C3E5F38}" sibTransId="{B0B5A496-AAD6-4853-A85F-BEF07CAAA401}"/>
    <dgm:cxn modelId="{3A1CC846-ABBC-44F2-97D1-490BBB0642FA}" srcId="{9AE0BB67-B172-495A-B9B2-04597C35A092}" destId="{BF5DBE4F-F21D-4140-AE63-7371840ED4A1}" srcOrd="1" destOrd="0" parTransId="{AF748B31-3182-48DE-97C3-976514385C0F}" sibTransId="{A72F9C67-348E-4C98-89CA-AC633AAED12D}"/>
    <dgm:cxn modelId="{84F8BA9D-CC5C-4840-BC05-FE8217B1DCBB}" type="presOf" srcId="{77710F88-6079-4ADF-BA4D-74F6CC631B01}" destId="{A842F936-3845-4725-8A02-63C903827748}" srcOrd="0" destOrd="1" presId="urn:microsoft.com/office/officeart/2005/8/layout/vList2"/>
    <dgm:cxn modelId="{DE4A0A77-E28B-4730-863A-2D60BC34ABBF}" type="presOf" srcId="{9AE0BB67-B172-495A-B9B2-04597C35A092}" destId="{FD12DCBF-6A45-4AC5-8DAB-A4EC7FADCF94}" srcOrd="0" destOrd="0" presId="urn:microsoft.com/office/officeart/2005/8/layout/vList2"/>
    <dgm:cxn modelId="{5F6922CF-8DBF-4B24-8BE0-D7AEBE2E236F}" srcId="{9AE0BB67-B172-495A-B9B2-04597C35A092}" destId="{0455964D-9D98-4865-BA48-5E3F2FEB2F6F}" srcOrd="4" destOrd="0" parTransId="{5EB0E47C-0887-4396-B8AD-5D4C404CFC34}" sibTransId="{A364C253-F2A5-4AFB-9116-D119A7A47701}"/>
    <dgm:cxn modelId="{16E04B91-68C1-4055-BA91-886F6A5AFB41}" srcId="{D55B3803-B406-457A-8D7A-5651DD455BAE}" destId="{66F81DEF-5E42-4E70-88BD-DC6107A88357}" srcOrd="0" destOrd="0" parTransId="{DF360555-1975-4098-BC14-8B61D17FFB60}" sibTransId="{12F25035-A766-467C-8D1F-AD8F1114B18E}"/>
    <dgm:cxn modelId="{CFF5ABE4-EDC4-4EEA-BEB8-01B14DF67447}" srcId="{9AE0BB67-B172-495A-B9B2-04597C35A092}" destId="{41683FCF-D920-40C2-9C4D-0EBF5C4CE0B0}" srcOrd="3" destOrd="0" parTransId="{FE082B30-DE56-4A2F-9141-9AAF8129CEB7}" sibTransId="{AB363AE0-380B-4D7B-9105-24A51574FD3B}"/>
    <dgm:cxn modelId="{AB85976F-D8AB-4033-A5E2-5BEEA1E3DE3D}" srcId="{41683FCF-D920-40C2-9C4D-0EBF5C4CE0B0}" destId="{509448FC-BB1D-418D-8A3E-21B6DE5C27B0}" srcOrd="0" destOrd="0" parTransId="{6E1CFF6D-F736-4CE0-8164-0473F202EA7C}" sibTransId="{75D2145B-82C6-469C-A548-89F0C60D18BA}"/>
    <dgm:cxn modelId="{1D6C764C-27E0-4383-8605-2E400303D5BF}" type="presOf" srcId="{66F81DEF-5E42-4E70-88BD-DC6107A88357}" destId="{A842F936-3845-4725-8A02-63C903827748}" srcOrd="0" destOrd="5" presId="urn:microsoft.com/office/officeart/2005/8/layout/vList2"/>
    <dgm:cxn modelId="{C2FFC346-7C7F-4D28-8699-2569CD7017C6}" type="presOf" srcId="{41683FCF-D920-40C2-9C4D-0EBF5C4CE0B0}" destId="{A842F936-3845-4725-8A02-63C903827748}" srcOrd="0" destOrd="6" presId="urn:microsoft.com/office/officeart/2005/8/layout/vList2"/>
    <dgm:cxn modelId="{40EA1062-EA1D-4962-8FF6-59D7CA1C5F34}" srcId="{9AE0BB67-B172-495A-B9B2-04597C35A092}" destId="{D55B3803-B406-457A-8D7A-5651DD455BAE}" srcOrd="2" destOrd="0" parTransId="{5A435DA7-EE07-48DA-8187-853E66046562}" sibTransId="{C82EF748-3B51-489B-8342-DA74B92D412E}"/>
    <dgm:cxn modelId="{95044A3D-9A7C-4BD8-9772-68E6E6C6A974}" type="presOf" srcId="{97F59DC8-9F3A-4519-825C-BACE636905E6}" destId="{9EC06E15-D3E0-4A46-96E9-320A703183BD}" srcOrd="0" destOrd="0" presId="urn:microsoft.com/office/officeart/2005/8/layout/vList2"/>
    <dgm:cxn modelId="{DB9C7DC0-6BAD-41BA-B6C1-EAC594A9A97D}" type="presOf" srcId="{985EC05A-42B9-42B8-A72F-888CE86E0F90}" destId="{A842F936-3845-4725-8A02-63C903827748}" srcOrd="0" destOrd="0" presId="urn:microsoft.com/office/officeart/2005/8/layout/vList2"/>
    <dgm:cxn modelId="{2D9AE992-B719-4B06-B159-3D666D4252A2}" type="presOf" srcId="{509448FC-BB1D-418D-8A3E-21B6DE5C27B0}" destId="{A842F936-3845-4725-8A02-63C903827748}" srcOrd="0" destOrd="7" presId="urn:microsoft.com/office/officeart/2005/8/layout/vList2"/>
    <dgm:cxn modelId="{F1060CF3-2C01-42AC-BADC-A4C7FFBB6A94}" type="presOf" srcId="{0455964D-9D98-4865-BA48-5E3F2FEB2F6F}" destId="{A842F936-3845-4725-8A02-63C903827748}" srcOrd="0" destOrd="8" presId="urn:microsoft.com/office/officeart/2005/8/layout/vList2"/>
    <dgm:cxn modelId="{0B0675EB-C0DE-4B32-B651-1E028E32A146}" type="presOf" srcId="{9E0B8FA8-1C80-47FD-A9F5-481700E6C276}" destId="{A842F936-3845-4725-8A02-63C903827748}" srcOrd="0" destOrd="9" presId="urn:microsoft.com/office/officeart/2005/8/layout/vList2"/>
    <dgm:cxn modelId="{4DCB842A-16F2-4E9D-8B42-3A36CB41907E}" type="presOf" srcId="{E482FB7E-2C6F-4746-9178-CA7B63E8E1A0}" destId="{A842F936-3845-4725-8A02-63C903827748}" srcOrd="0" destOrd="3" presId="urn:microsoft.com/office/officeart/2005/8/layout/vList2"/>
    <dgm:cxn modelId="{AACABDAF-6D84-40E6-924B-E57887D4286C}" type="presOf" srcId="{BF5DBE4F-F21D-4140-AE63-7371840ED4A1}" destId="{A842F936-3845-4725-8A02-63C903827748}" srcOrd="0" destOrd="2" presId="urn:microsoft.com/office/officeart/2005/8/layout/vList2"/>
    <dgm:cxn modelId="{E6EB313C-C37B-40CA-82DF-6E68EFB702A7}" type="presOf" srcId="{D55B3803-B406-457A-8D7A-5651DD455BAE}" destId="{A842F936-3845-4725-8A02-63C903827748}" srcOrd="0" destOrd="4" presId="urn:microsoft.com/office/officeart/2005/8/layout/vList2"/>
    <dgm:cxn modelId="{F3B503E1-F8FE-4533-89CA-AF0EB450D42B}" srcId="{9AE0BB67-B172-495A-B9B2-04597C35A092}" destId="{985EC05A-42B9-42B8-A72F-888CE86E0F90}" srcOrd="0" destOrd="0" parTransId="{16333501-D765-4140-8C5D-138D8F949CC7}" sibTransId="{A83A5792-61E7-4684-B722-D7A8A7D0A429}"/>
    <dgm:cxn modelId="{BE8D31FD-CAA2-4353-B007-04D61D6F447A}" srcId="{985EC05A-42B9-42B8-A72F-888CE86E0F90}" destId="{77710F88-6079-4ADF-BA4D-74F6CC631B01}" srcOrd="0" destOrd="0" parTransId="{34B53076-40F7-4AAD-9D3A-220C5BE03D50}" sibTransId="{E25945F4-9980-4FAB-BA14-0FB2263F0DDC}"/>
    <dgm:cxn modelId="{ADA8EA03-BA36-46D6-AA90-61710C682511}" srcId="{0455964D-9D98-4865-BA48-5E3F2FEB2F6F}" destId="{9E0B8FA8-1C80-47FD-A9F5-481700E6C276}" srcOrd="0" destOrd="0" parTransId="{B062698C-FA78-4E8D-AFF7-E61B4D6A1272}" sibTransId="{5A72020B-E0FA-4D35-A07D-D5DA646D859B}"/>
    <dgm:cxn modelId="{B14E7A40-85C9-4786-8487-911A2A8987C0}" type="presParOf" srcId="{9EC06E15-D3E0-4A46-96E9-320A703183BD}" destId="{FD12DCBF-6A45-4AC5-8DAB-A4EC7FADCF94}" srcOrd="0" destOrd="0" presId="urn:microsoft.com/office/officeart/2005/8/layout/vList2"/>
    <dgm:cxn modelId="{CAEAA85B-6959-4EE6-AB4E-8CC4C4C26D9F}" type="presParOf" srcId="{9EC06E15-D3E0-4A46-96E9-320A703183BD}" destId="{A842F936-3845-4725-8A02-63C90382774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B36CBF-FDA7-4F67-8B41-BAA9EDAACA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D5CC9B0-225A-4AD6-8DB7-8ADB8BAE2D19}">
      <dgm:prSet/>
      <dgm:spPr/>
      <dgm:t>
        <a:bodyPr/>
        <a:lstStyle/>
        <a:p>
          <a:pPr rtl="0"/>
          <a:r>
            <a:rPr lang="en-IN" b="1" smtClean="0"/>
            <a:t>Dependencies:</a:t>
          </a:r>
          <a:endParaRPr lang="en-IN"/>
        </a:p>
      </dgm:t>
    </dgm:pt>
    <dgm:pt modelId="{CCC5F04F-ECD2-4A0C-8BC2-99F2B82AECE5}" type="parTrans" cxnId="{E493AC80-0DD6-4B5D-9986-4C243F4A59FB}">
      <dgm:prSet/>
      <dgm:spPr/>
      <dgm:t>
        <a:bodyPr/>
        <a:lstStyle/>
        <a:p>
          <a:endParaRPr lang="en-US"/>
        </a:p>
      </dgm:t>
    </dgm:pt>
    <dgm:pt modelId="{CD5FF0D4-712D-40CF-8749-9B265AA997CA}" type="sibTrans" cxnId="{E493AC80-0DD6-4B5D-9986-4C243F4A59FB}">
      <dgm:prSet/>
      <dgm:spPr/>
      <dgm:t>
        <a:bodyPr/>
        <a:lstStyle/>
        <a:p>
          <a:endParaRPr lang="en-US"/>
        </a:p>
      </dgm:t>
    </dgm:pt>
    <dgm:pt modelId="{436B451A-8CA2-4B3B-8872-D7033F612821}">
      <dgm:prSet/>
      <dgm:spPr/>
      <dgm:t>
        <a:bodyPr/>
        <a:lstStyle/>
        <a:p>
          <a:pPr rtl="0"/>
          <a:r>
            <a:rPr lang="en-IN" smtClean="0"/>
            <a:t>Availability of key business stakeholders for active participation in requirements gathering, feedback sessions, and User Acceptance Testing (UAT).</a:t>
          </a:r>
          <a:endParaRPr lang="en-IN"/>
        </a:p>
      </dgm:t>
    </dgm:pt>
    <dgm:pt modelId="{066A8F22-CC50-4548-95AF-3469C8CF37E2}" type="parTrans" cxnId="{D630572E-59BE-4209-AE5E-B71EC4A60990}">
      <dgm:prSet/>
      <dgm:spPr/>
      <dgm:t>
        <a:bodyPr/>
        <a:lstStyle/>
        <a:p>
          <a:endParaRPr lang="en-US"/>
        </a:p>
      </dgm:t>
    </dgm:pt>
    <dgm:pt modelId="{0262E948-DAE9-42F8-8FA1-0D1DC6553E19}" type="sibTrans" cxnId="{D630572E-59BE-4209-AE5E-B71EC4A60990}">
      <dgm:prSet/>
      <dgm:spPr/>
      <dgm:t>
        <a:bodyPr/>
        <a:lstStyle/>
        <a:p>
          <a:endParaRPr lang="en-US"/>
        </a:p>
      </dgm:t>
    </dgm:pt>
    <dgm:pt modelId="{C70E8DEF-AE09-4105-B23F-7FA363FA8B01}">
      <dgm:prSet/>
      <dgm:spPr/>
      <dgm:t>
        <a:bodyPr/>
        <a:lstStyle/>
        <a:p>
          <a:pPr rtl="0"/>
          <a:r>
            <a:rPr lang="en-IN" smtClean="0"/>
            <a:t>Timely access to required source data systems, APIs, and necessary credentials from IT/data owners.</a:t>
          </a:r>
          <a:endParaRPr lang="en-IN"/>
        </a:p>
      </dgm:t>
    </dgm:pt>
    <dgm:pt modelId="{5CE4AFC4-2CE1-4107-892B-657B11669043}" type="parTrans" cxnId="{2B5E0667-E101-4C32-970C-E2A1E8AAA8D1}">
      <dgm:prSet/>
      <dgm:spPr/>
      <dgm:t>
        <a:bodyPr/>
        <a:lstStyle/>
        <a:p>
          <a:endParaRPr lang="en-US"/>
        </a:p>
      </dgm:t>
    </dgm:pt>
    <dgm:pt modelId="{1355AF84-5BD2-4A78-80A9-B3B334A0119A}" type="sibTrans" cxnId="{2B5E0667-E101-4C32-970C-E2A1E8AAA8D1}">
      <dgm:prSet/>
      <dgm:spPr/>
      <dgm:t>
        <a:bodyPr/>
        <a:lstStyle/>
        <a:p>
          <a:endParaRPr lang="en-US"/>
        </a:p>
      </dgm:t>
    </dgm:pt>
    <dgm:pt modelId="{541652F1-46C8-4ED2-ADE3-132C1E46F6F2}">
      <dgm:prSet/>
      <dgm:spPr/>
      <dgm:t>
        <a:bodyPr/>
        <a:lstStyle/>
        <a:p>
          <a:pPr rtl="0"/>
          <a:r>
            <a:rPr lang="en-IN" smtClean="0"/>
            <a:t>Sufficient IT support for infrastructure setup, server maintenance, security configurations, and network access.</a:t>
          </a:r>
          <a:endParaRPr lang="en-IN"/>
        </a:p>
      </dgm:t>
    </dgm:pt>
    <dgm:pt modelId="{651D61F9-A458-43AD-B63F-F7E4937F89D0}" type="parTrans" cxnId="{A7995F7A-3882-4BF4-931B-CB3DA79E2981}">
      <dgm:prSet/>
      <dgm:spPr/>
      <dgm:t>
        <a:bodyPr/>
        <a:lstStyle/>
        <a:p>
          <a:endParaRPr lang="en-US"/>
        </a:p>
      </dgm:t>
    </dgm:pt>
    <dgm:pt modelId="{E7D3CFA6-A052-4CAF-AF48-50B035161781}" type="sibTrans" cxnId="{A7995F7A-3882-4BF4-931B-CB3DA79E2981}">
      <dgm:prSet/>
      <dgm:spPr/>
      <dgm:t>
        <a:bodyPr/>
        <a:lstStyle/>
        <a:p>
          <a:endParaRPr lang="en-US"/>
        </a:p>
      </dgm:t>
    </dgm:pt>
    <dgm:pt modelId="{B69A3EDA-E4B7-4F94-B11F-2875E44F805E}">
      <dgm:prSet/>
      <dgm:spPr/>
      <dgm:t>
        <a:bodyPr/>
        <a:lstStyle/>
        <a:p>
          <a:pPr rtl="0"/>
          <a:r>
            <a:rPr lang="en-IN" smtClean="0"/>
            <a:t>Readiness of existing Alteryx licensing and environment (if applicable) or timely procurement of new licenses.</a:t>
          </a:r>
          <a:endParaRPr lang="en-IN"/>
        </a:p>
      </dgm:t>
    </dgm:pt>
    <dgm:pt modelId="{333FF95F-9764-43D6-A7FA-E1D8CC34C337}" type="parTrans" cxnId="{BCEC4E5B-45AC-489A-A264-916527AB0165}">
      <dgm:prSet/>
      <dgm:spPr/>
      <dgm:t>
        <a:bodyPr/>
        <a:lstStyle/>
        <a:p>
          <a:endParaRPr lang="en-US"/>
        </a:p>
      </dgm:t>
    </dgm:pt>
    <dgm:pt modelId="{C4FD68D1-9F53-4E53-A908-595B4267B0DC}" type="sibTrans" cxnId="{BCEC4E5B-45AC-489A-A264-916527AB0165}">
      <dgm:prSet/>
      <dgm:spPr/>
      <dgm:t>
        <a:bodyPr/>
        <a:lstStyle/>
        <a:p>
          <a:endParaRPr lang="en-US"/>
        </a:p>
      </dgm:t>
    </dgm:pt>
    <dgm:pt modelId="{87D2D019-3E37-44D3-A614-5767D25AE255}">
      <dgm:prSet/>
      <dgm:spPr/>
      <dgm:t>
        <a:bodyPr/>
        <a:lstStyle/>
        <a:p>
          <a:pPr rtl="0"/>
          <a:r>
            <a:rPr lang="en-IN" smtClean="0"/>
            <a:t>Clear definition and agreement on data governance policies.</a:t>
          </a:r>
          <a:endParaRPr lang="en-IN"/>
        </a:p>
      </dgm:t>
    </dgm:pt>
    <dgm:pt modelId="{CF85EED8-99A2-402E-948F-B59EC5CA7BF5}" type="parTrans" cxnId="{E4CB02BB-C8A9-46FA-81BB-FE8ABB460B64}">
      <dgm:prSet/>
      <dgm:spPr/>
      <dgm:t>
        <a:bodyPr/>
        <a:lstStyle/>
        <a:p>
          <a:endParaRPr lang="en-US"/>
        </a:p>
      </dgm:t>
    </dgm:pt>
    <dgm:pt modelId="{6E615B65-8D20-45E8-A255-8DC92AC0EF07}" type="sibTrans" cxnId="{E4CB02BB-C8A9-46FA-81BB-FE8ABB460B64}">
      <dgm:prSet/>
      <dgm:spPr/>
      <dgm:t>
        <a:bodyPr/>
        <a:lstStyle/>
        <a:p>
          <a:endParaRPr lang="en-US"/>
        </a:p>
      </dgm:t>
    </dgm:pt>
    <dgm:pt modelId="{73F4B7E9-E583-4A03-8D89-32F7F5F47187}" type="pres">
      <dgm:prSet presAssocID="{86B36CBF-FDA7-4F67-8B41-BAA9EDAACAE8}" presName="linear" presStyleCnt="0">
        <dgm:presLayoutVars>
          <dgm:animLvl val="lvl"/>
          <dgm:resizeHandles val="exact"/>
        </dgm:presLayoutVars>
      </dgm:prSet>
      <dgm:spPr/>
    </dgm:pt>
    <dgm:pt modelId="{C1CB72B8-1CC2-438D-84E7-1ECAC257BF00}" type="pres">
      <dgm:prSet presAssocID="{5D5CC9B0-225A-4AD6-8DB7-8ADB8BAE2D19}" presName="parentText" presStyleLbl="node1" presStyleIdx="0" presStyleCnt="1">
        <dgm:presLayoutVars>
          <dgm:chMax val="0"/>
          <dgm:bulletEnabled val="1"/>
        </dgm:presLayoutVars>
      </dgm:prSet>
      <dgm:spPr/>
    </dgm:pt>
    <dgm:pt modelId="{6940F8A9-6EC4-4C4C-8AFB-DDBEC3CCF00A}" type="pres">
      <dgm:prSet presAssocID="{5D5CC9B0-225A-4AD6-8DB7-8ADB8BAE2D19}" presName="childText" presStyleLbl="revTx" presStyleIdx="0" presStyleCnt="1">
        <dgm:presLayoutVars>
          <dgm:bulletEnabled val="1"/>
        </dgm:presLayoutVars>
      </dgm:prSet>
      <dgm:spPr/>
    </dgm:pt>
  </dgm:ptLst>
  <dgm:cxnLst>
    <dgm:cxn modelId="{705C718F-EC38-4B26-804A-60190EEAE36C}" type="presOf" srcId="{87D2D019-3E37-44D3-A614-5767D25AE255}" destId="{6940F8A9-6EC4-4C4C-8AFB-DDBEC3CCF00A}" srcOrd="0" destOrd="4" presId="urn:microsoft.com/office/officeart/2005/8/layout/vList2"/>
    <dgm:cxn modelId="{B5178E73-E0CB-476D-A889-9C8E7F6B5C73}" type="presOf" srcId="{B69A3EDA-E4B7-4F94-B11F-2875E44F805E}" destId="{6940F8A9-6EC4-4C4C-8AFB-DDBEC3CCF00A}" srcOrd="0" destOrd="3" presId="urn:microsoft.com/office/officeart/2005/8/layout/vList2"/>
    <dgm:cxn modelId="{7682C90B-3E84-49B4-98D9-6F132F3A94DA}" type="presOf" srcId="{541652F1-46C8-4ED2-ADE3-132C1E46F6F2}" destId="{6940F8A9-6EC4-4C4C-8AFB-DDBEC3CCF00A}" srcOrd="0" destOrd="2" presId="urn:microsoft.com/office/officeart/2005/8/layout/vList2"/>
    <dgm:cxn modelId="{2B5E0667-E101-4C32-970C-E2A1E8AAA8D1}" srcId="{5D5CC9B0-225A-4AD6-8DB7-8ADB8BAE2D19}" destId="{C70E8DEF-AE09-4105-B23F-7FA363FA8B01}" srcOrd="1" destOrd="0" parTransId="{5CE4AFC4-2CE1-4107-892B-657B11669043}" sibTransId="{1355AF84-5BD2-4A78-80A9-B3B334A0119A}"/>
    <dgm:cxn modelId="{F8DEC348-36B4-4C1A-B577-39C357903AD2}" type="presOf" srcId="{436B451A-8CA2-4B3B-8872-D7033F612821}" destId="{6940F8A9-6EC4-4C4C-8AFB-DDBEC3CCF00A}" srcOrd="0" destOrd="0" presId="urn:microsoft.com/office/officeart/2005/8/layout/vList2"/>
    <dgm:cxn modelId="{E4CB02BB-C8A9-46FA-81BB-FE8ABB460B64}" srcId="{5D5CC9B0-225A-4AD6-8DB7-8ADB8BAE2D19}" destId="{87D2D019-3E37-44D3-A614-5767D25AE255}" srcOrd="4" destOrd="0" parTransId="{CF85EED8-99A2-402E-948F-B59EC5CA7BF5}" sibTransId="{6E615B65-8D20-45E8-A255-8DC92AC0EF07}"/>
    <dgm:cxn modelId="{1BD686F2-C4F9-418D-9BFF-F77F726D0BB8}" type="presOf" srcId="{86B36CBF-FDA7-4F67-8B41-BAA9EDAACAE8}" destId="{73F4B7E9-E583-4A03-8D89-32F7F5F47187}" srcOrd="0" destOrd="0" presId="urn:microsoft.com/office/officeart/2005/8/layout/vList2"/>
    <dgm:cxn modelId="{D630572E-59BE-4209-AE5E-B71EC4A60990}" srcId="{5D5CC9B0-225A-4AD6-8DB7-8ADB8BAE2D19}" destId="{436B451A-8CA2-4B3B-8872-D7033F612821}" srcOrd="0" destOrd="0" parTransId="{066A8F22-CC50-4548-95AF-3469C8CF37E2}" sibTransId="{0262E948-DAE9-42F8-8FA1-0D1DC6553E19}"/>
    <dgm:cxn modelId="{E493AC80-0DD6-4B5D-9986-4C243F4A59FB}" srcId="{86B36CBF-FDA7-4F67-8B41-BAA9EDAACAE8}" destId="{5D5CC9B0-225A-4AD6-8DB7-8ADB8BAE2D19}" srcOrd="0" destOrd="0" parTransId="{CCC5F04F-ECD2-4A0C-8BC2-99F2B82AECE5}" sibTransId="{CD5FF0D4-712D-40CF-8749-9B265AA997CA}"/>
    <dgm:cxn modelId="{30325AEB-260F-4B9B-B218-2D5C19F3E161}" type="presOf" srcId="{5D5CC9B0-225A-4AD6-8DB7-8ADB8BAE2D19}" destId="{C1CB72B8-1CC2-438D-84E7-1ECAC257BF00}" srcOrd="0" destOrd="0" presId="urn:microsoft.com/office/officeart/2005/8/layout/vList2"/>
    <dgm:cxn modelId="{BCEC4E5B-45AC-489A-A264-916527AB0165}" srcId="{5D5CC9B0-225A-4AD6-8DB7-8ADB8BAE2D19}" destId="{B69A3EDA-E4B7-4F94-B11F-2875E44F805E}" srcOrd="3" destOrd="0" parTransId="{333FF95F-9764-43D6-A7FA-E1D8CC34C337}" sibTransId="{C4FD68D1-9F53-4E53-A908-595B4267B0DC}"/>
    <dgm:cxn modelId="{F68DC8B2-2664-4C1F-8FC2-07AC9E5BA12E}" type="presOf" srcId="{C70E8DEF-AE09-4105-B23F-7FA363FA8B01}" destId="{6940F8A9-6EC4-4C4C-8AFB-DDBEC3CCF00A}" srcOrd="0" destOrd="1" presId="urn:microsoft.com/office/officeart/2005/8/layout/vList2"/>
    <dgm:cxn modelId="{A7995F7A-3882-4BF4-931B-CB3DA79E2981}" srcId="{5D5CC9B0-225A-4AD6-8DB7-8ADB8BAE2D19}" destId="{541652F1-46C8-4ED2-ADE3-132C1E46F6F2}" srcOrd="2" destOrd="0" parTransId="{651D61F9-A458-43AD-B63F-F7E4937F89D0}" sibTransId="{E7D3CFA6-A052-4CAF-AF48-50B035161781}"/>
    <dgm:cxn modelId="{8FC68E9E-5475-48C5-A188-8E2176E734C6}" type="presParOf" srcId="{73F4B7E9-E583-4A03-8D89-32F7F5F47187}" destId="{C1CB72B8-1CC2-438D-84E7-1ECAC257BF00}" srcOrd="0" destOrd="0" presId="urn:microsoft.com/office/officeart/2005/8/layout/vList2"/>
    <dgm:cxn modelId="{7A2E48FD-020A-431D-B394-D15F2C5DB6EC}" type="presParOf" srcId="{73F4B7E9-E583-4A03-8D89-32F7F5F47187}" destId="{6940F8A9-6EC4-4C4C-8AFB-DDBEC3CCF00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F3AE71-6A29-4DAA-8FB4-25AE7132665F}"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7E7861D-0F57-475E-859D-6DFD3905B66F}">
      <dgm:prSet/>
      <dgm:spPr/>
      <dgm:t>
        <a:bodyPr/>
        <a:lstStyle/>
        <a:p>
          <a:pPr rtl="0"/>
          <a:r>
            <a:rPr lang="en-IN" b="1" smtClean="0"/>
            <a:t>Recap:</a:t>
          </a:r>
          <a:r>
            <a:rPr lang="en-IN" smtClean="0"/>
            <a:t> This Alteryx development project, strategically guided by Agile principles, offers a transformative opportunity to significantly enhance our data analytics capabilities.</a:t>
          </a:r>
          <a:endParaRPr lang="en-IN"/>
        </a:p>
      </dgm:t>
    </dgm:pt>
    <dgm:pt modelId="{DBAFA118-641B-4608-987E-A682412E0BC5}" type="parTrans" cxnId="{9FE19F78-21D5-439D-A1E9-54F16AC9C33F}">
      <dgm:prSet/>
      <dgm:spPr/>
      <dgm:t>
        <a:bodyPr/>
        <a:lstStyle/>
        <a:p>
          <a:endParaRPr lang="en-US"/>
        </a:p>
      </dgm:t>
    </dgm:pt>
    <dgm:pt modelId="{D497E1C7-C06D-468F-ADE2-426A48E65C54}" type="sibTrans" cxnId="{9FE19F78-21D5-439D-A1E9-54F16AC9C33F}">
      <dgm:prSet/>
      <dgm:spPr/>
      <dgm:t>
        <a:bodyPr/>
        <a:lstStyle/>
        <a:p>
          <a:endParaRPr lang="en-US"/>
        </a:p>
      </dgm:t>
    </dgm:pt>
    <dgm:pt modelId="{B79BC7EE-72DD-4578-AF47-E98B61D9DE6D}">
      <dgm:prSet/>
      <dgm:spPr/>
      <dgm:t>
        <a:bodyPr/>
        <a:lstStyle/>
        <a:p>
          <a:pPr rtl="0"/>
          <a:r>
            <a:rPr lang="en-IN" b="1" smtClean="0"/>
            <a:t>Value Proposition:</a:t>
          </a:r>
          <a:r>
            <a:rPr lang="en-IN" smtClean="0"/>
            <a:t> It will automate critical, time-consuming processes, empower our teams with self-service analytics, and facilitate faster, more informed, and agile business decisions.</a:t>
          </a:r>
          <a:endParaRPr lang="en-IN"/>
        </a:p>
      </dgm:t>
    </dgm:pt>
    <dgm:pt modelId="{81B9A8C8-CB9C-4897-A0C1-416A5482EC2F}" type="parTrans" cxnId="{A7BEAFDC-73FB-4C9F-A5F6-F22477C3C57A}">
      <dgm:prSet/>
      <dgm:spPr/>
      <dgm:t>
        <a:bodyPr/>
        <a:lstStyle/>
        <a:p>
          <a:endParaRPr lang="en-US"/>
        </a:p>
      </dgm:t>
    </dgm:pt>
    <dgm:pt modelId="{03A8E21B-4282-40D7-961C-60B9EE3EB085}" type="sibTrans" cxnId="{A7BEAFDC-73FB-4C9F-A5F6-F22477C3C57A}">
      <dgm:prSet/>
      <dgm:spPr/>
      <dgm:t>
        <a:bodyPr/>
        <a:lstStyle/>
        <a:p>
          <a:endParaRPr lang="en-US"/>
        </a:p>
      </dgm:t>
    </dgm:pt>
    <dgm:pt modelId="{831F853B-169F-4D90-B096-8835BB16372C}">
      <dgm:prSet/>
      <dgm:spPr/>
      <dgm:t>
        <a:bodyPr/>
        <a:lstStyle/>
        <a:p>
          <a:pPr rtl="0"/>
          <a:r>
            <a:rPr lang="en-IN" b="1" dirty="0" smtClean="0"/>
            <a:t>Strategic Fit:</a:t>
          </a:r>
          <a:r>
            <a:rPr lang="en-IN" dirty="0" smtClean="0"/>
            <a:t> Directly aligns with our strategic goals for operational efficiency, fostering innovation, and democratizing data access across the organization.</a:t>
          </a:r>
          <a:endParaRPr lang="en-IN" dirty="0"/>
        </a:p>
      </dgm:t>
    </dgm:pt>
    <dgm:pt modelId="{C9107986-F5F3-44EA-99CC-B68965EFE5B1}" type="parTrans" cxnId="{84263992-E0E7-40FA-A5C8-882F8C2428F1}">
      <dgm:prSet/>
      <dgm:spPr/>
      <dgm:t>
        <a:bodyPr/>
        <a:lstStyle/>
        <a:p>
          <a:endParaRPr lang="en-US"/>
        </a:p>
      </dgm:t>
    </dgm:pt>
    <dgm:pt modelId="{C0643A04-39BB-4FAA-84A8-FF67725F3F33}" type="sibTrans" cxnId="{84263992-E0E7-40FA-A5C8-882F8C2428F1}">
      <dgm:prSet/>
      <dgm:spPr/>
      <dgm:t>
        <a:bodyPr/>
        <a:lstStyle/>
        <a:p>
          <a:endParaRPr lang="en-US"/>
        </a:p>
      </dgm:t>
    </dgm:pt>
    <dgm:pt modelId="{5461F6AF-858F-4A8D-9BE4-E4818CDDA685}">
      <dgm:prSet/>
      <dgm:spPr/>
      <dgm:t>
        <a:bodyPr/>
        <a:lstStyle/>
        <a:p>
          <a:pPr rtl="0"/>
          <a:r>
            <a:rPr lang="en-IN" b="1" smtClean="0"/>
            <a:t>Request for Approval:</a:t>
          </a:r>
          <a:r>
            <a:rPr lang="en-IN" smtClean="0"/>
            <a:t> We request your approval to proceed with the initiation of this project, enabling us to unlock the full potential of our data assets and drive significant business value.</a:t>
          </a:r>
          <a:endParaRPr lang="en-IN"/>
        </a:p>
      </dgm:t>
    </dgm:pt>
    <dgm:pt modelId="{4F38F151-B7C3-445B-8E40-8E06D8ECC2E5}" type="parTrans" cxnId="{E2CF0D27-5986-405A-829D-99D262CC8E5E}">
      <dgm:prSet/>
      <dgm:spPr/>
      <dgm:t>
        <a:bodyPr/>
        <a:lstStyle/>
        <a:p>
          <a:endParaRPr lang="en-US"/>
        </a:p>
      </dgm:t>
    </dgm:pt>
    <dgm:pt modelId="{F6B0339B-7C9C-4B48-A524-84F28C988944}" type="sibTrans" cxnId="{E2CF0D27-5986-405A-829D-99D262CC8E5E}">
      <dgm:prSet/>
      <dgm:spPr/>
      <dgm:t>
        <a:bodyPr/>
        <a:lstStyle/>
        <a:p>
          <a:endParaRPr lang="en-US"/>
        </a:p>
      </dgm:t>
    </dgm:pt>
    <dgm:pt modelId="{B484A2B9-1454-4F2C-88B6-07004CA4602C}">
      <dgm:prSet/>
      <dgm:spPr/>
      <dgm:t>
        <a:bodyPr/>
        <a:lstStyle/>
        <a:p>
          <a:pPr rtl="0"/>
          <a:r>
            <a:rPr lang="en-IN" b="1" smtClean="0"/>
            <a:t>Next Steps:</a:t>
          </a:r>
          <a:r>
            <a:rPr lang="en-IN" smtClean="0"/>
            <a:t> [e.g., "Schedule Project Kick-off Meeting," "Finalize Resource Allocation and Budget Approval," "Begin detailed Product Backlog Refinement"].</a:t>
          </a:r>
          <a:endParaRPr lang="en-IN"/>
        </a:p>
      </dgm:t>
    </dgm:pt>
    <dgm:pt modelId="{BA0D802F-02A7-4264-825F-2D3403C8B419}" type="parTrans" cxnId="{8840F636-C150-48CC-AEB8-FA5D9619DB71}">
      <dgm:prSet/>
      <dgm:spPr/>
      <dgm:t>
        <a:bodyPr/>
        <a:lstStyle/>
        <a:p>
          <a:endParaRPr lang="en-US"/>
        </a:p>
      </dgm:t>
    </dgm:pt>
    <dgm:pt modelId="{AF8EE54B-A91B-428E-8DDB-53086B76621A}" type="sibTrans" cxnId="{8840F636-C150-48CC-AEB8-FA5D9619DB71}">
      <dgm:prSet/>
      <dgm:spPr/>
      <dgm:t>
        <a:bodyPr/>
        <a:lstStyle/>
        <a:p>
          <a:endParaRPr lang="en-US"/>
        </a:p>
      </dgm:t>
    </dgm:pt>
    <dgm:pt modelId="{BC747B43-9776-4AE0-9E0C-B37706E8E166}" type="pres">
      <dgm:prSet presAssocID="{B6F3AE71-6A29-4DAA-8FB4-25AE7132665F}" presName="Name0" presStyleCnt="0">
        <dgm:presLayoutVars>
          <dgm:dir/>
          <dgm:resizeHandles val="exact"/>
        </dgm:presLayoutVars>
      </dgm:prSet>
      <dgm:spPr/>
    </dgm:pt>
    <dgm:pt modelId="{A2EB9525-3A87-4A89-8FDE-7388854A8612}" type="pres">
      <dgm:prSet presAssocID="{87E7861D-0F57-475E-859D-6DFD3905B66F}" presName="node" presStyleLbl="node1" presStyleIdx="0" presStyleCnt="5">
        <dgm:presLayoutVars>
          <dgm:bulletEnabled val="1"/>
        </dgm:presLayoutVars>
      </dgm:prSet>
      <dgm:spPr/>
    </dgm:pt>
    <dgm:pt modelId="{D73DCB24-D158-4DF6-A586-1B129EB96357}" type="pres">
      <dgm:prSet presAssocID="{D497E1C7-C06D-468F-ADE2-426A48E65C54}" presName="sibTrans" presStyleLbl="sibTrans2D1" presStyleIdx="0" presStyleCnt="4"/>
      <dgm:spPr/>
    </dgm:pt>
    <dgm:pt modelId="{04D2261B-2B68-4F0B-9E51-BB2870EC7E34}" type="pres">
      <dgm:prSet presAssocID="{D497E1C7-C06D-468F-ADE2-426A48E65C54}" presName="connectorText" presStyleLbl="sibTrans2D1" presStyleIdx="0" presStyleCnt="4"/>
      <dgm:spPr/>
    </dgm:pt>
    <dgm:pt modelId="{A8B9BA75-B790-4779-8239-A1A646695333}" type="pres">
      <dgm:prSet presAssocID="{B79BC7EE-72DD-4578-AF47-E98B61D9DE6D}" presName="node" presStyleLbl="node1" presStyleIdx="1" presStyleCnt="5">
        <dgm:presLayoutVars>
          <dgm:bulletEnabled val="1"/>
        </dgm:presLayoutVars>
      </dgm:prSet>
      <dgm:spPr/>
    </dgm:pt>
    <dgm:pt modelId="{1E12DCD3-1AB2-4E1C-8D08-96E0EA1577DA}" type="pres">
      <dgm:prSet presAssocID="{03A8E21B-4282-40D7-961C-60B9EE3EB085}" presName="sibTrans" presStyleLbl="sibTrans2D1" presStyleIdx="1" presStyleCnt="4"/>
      <dgm:spPr/>
    </dgm:pt>
    <dgm:pt modelId="{4DD6FE3D-672F-48A3-90B6-05053D8A1374}" type="pres">
      <dgm:prSet presAssocID="{03A8E21B-4282-40D7-961C-60B9EE3EB085}" presName="connectorText" presStyleLbl="sibTrans2D1" presStyleIdx="1" presStyleCnt="4"/>
      <dgm:spPr/>
    </dgm:pt>
    <dgm:pt modelId="{BD424BDC-3E2D-4353-92D1-43B67C331410}" type="pres">
      <dgm:prSet presAssocID="{831F853B-169F-4D90-B096-8835BB16372C}" presName="node" presStyleLbl="node1" presStyleIdx="2" presStyleCnt="5">
        <dgm:presLayoutVars>
          <dgm:bulletEnabled val="1"/>
        </dgm:presLayoutVars>
      </dgm:prSet>
      <dgm:spPr/>
    </dgm:pt>
    <dgm:pt modelId="{5A2966FA-8882-4042-A7A4-08A6CC85C629}" type="pres">
      <dgm:prSet presAssocID="{C0643A04-39BB-4FAA-84A8-FF67725F3F33}" presName="sibTrans" presStyleLbl="sibTrans2D1" presStyleIdx="2" presStyleCnt="4"/>
      <dgm:spPr/>
    </dgm:pt>
    <dgm:pt modelId="{2450808F-4BCE-41C8-AC55-D3193976751B}" type="pres">
      <dgm:prSet presAssocID="{C0643A04-39BB-4FAA-84A8-FF67725F3F33}" presName="connectorText" presStyleLbl="sibTrans2D1" presStyleIdx="2" presStyleCnt="4"/>
      <dgm:spPr/>
    </dgm:pt>
    <dgm:pt modelId="{ADFA7F57-61C2-422D-85F8-FCA604A8ED7C}" type="pres">
      <dgm:prSet presAssocID="{5461F6AF-858F-4A8D-9BE4-E4818CDDA685}" presName="node" presStyleLbl="node1" presStyleIdx="3" presStyleCnt="5">
        <dgm:presLayoutVars>
          <dgm:bulletEnabled val="1"/>
        </dgm:presLayoutVars>
      </dgm:prSet>
      <dgm:spPr/>
    </dgm:pt>
    <dgm:pt modelId="{C8C7FAFC-52BA-44B7-BA96-A45427E7CFEA}" type="pres">
      <dgm:prSet presAssocID="{F6B0339B-7C9C-4B48-A524-84F28C988944}" presName="sibTrans" presStyleLbl="sibTrans2D1" presStyleIdx="3" presStyleCnt="4"/>
      <dgm:spPr/>
    </dgm:pt>
    <dgm:pt modelId="{E3ED6FAD-2AF6-4F78-BCA6-A76E8250F956}" type="pres">
      <dgm:prSet presAssocID="{F6B0339B-7C9C-4B48-A524-84F28C988944}" presName="connectorText" presStyleLbl="sibTrans2D1" presStyleIdx="3" presStyleCnt="4"/>
      <dgm:spPr/>
    </dgm:pt>
    <dgm:pt modelId="{43D69791-669B-4BCF-8E06-02971815095D}" type="pres">
      <dgm:prSet presAssocID="{B484A2B9-1454-4F2C-88B6-07004CA4602C}" presName="node" presStyleLbl="node1" presStyleIdx="4" presStyleCnt="5">
        <dgm:presLayoutVars>
          <dgm:bulletEnabled val="1"/>
        </dgm:presLayoutVars>
      </dgm:prSet>
      <dgm:spPr/>
    </dgm:pt>
  </dgm:ptLst>
  <dgm:cxnLst>
    <dgm:cxn modelId="{A1894E24-CB11-4C46-BA4A-448BD03D93DC}" type="presOf" srcId="{D497E1C7-C06D-468F-ADE2-426A48E65C54}" destId="{D73DCB24-D158-4DF6-A586-1B129EB96357}" srcOrd="0" destOrd="0" presId="urn:microsoft.com/office/officeart/2005/8/layout/process1"/>
    <dgm:cxn modelId="{A79EA78A-26DB-45AA-BFB3-75DA3E0ACBB9}" type="presOf" srcId="{03A8E21B-4282-40D7-961C-60B9EE3EB085}" destId="{4DD6FE3D-672F-48A3-90B6-05053D8A1374}" srcOrd="1" destOrd="0" presId="urn:microsoft.com/office/officeart/2005/8/layout/process1"/>
    <dgm:cxn modelId="{9DDBC255-1D87-4872-BC06-3071A44AE65E}" type="presOf" srcId="{C0643A04-39BB-4FAA-84A8-FF67725F3F33}" destId="{5A2966FA-8882-4042-A7A4-08A6CC85C629}" srcOrd="0" destOrd="0" presId="urn:microsoft.com/office/officeart/2005/8/layout/process1"/>
    <dgm:cxn modelId="{A25F645C-DD0D-4C3B-A39E-E3CBBC4FDEB1}" type="presOf" srcId="{87E7861D-0F57-475E-859D-6DFD3905B66F}" destId="{A2EB9525-3A87-4A89-8FDE-7388854A8612}" srcOrd="0" destOrd="0" presId="urn:microsoft.com/office/officeart/2005/8/layout/process1"/>
    <dgm:cxn modelId="{25900BB5-FC01-48AC-8ED7-D4BA7BD453ED}" type="presOf" srcId="{D497E1C7-C06D-468F-ADE2-426A48E65C54}" destId="{04D2261B-2B68-4F0B-9E51-BB2870EC7E34}" srcOrd="1" destOrd="0" presId="urn:microsoft.com/office/officeart/2005/8/layout/process1"/>
    <dgm:cxn modelId="{82C898AA-AAEA-4D42-8CD5-0B67B1296546}" type="presOf" srcId="{F6B0339B-7C9C-4B48-A524-84F28C988944}" destId="{E3ED6FAD-2AF6-4F78-BCA6-A76E8250F956}" srcOrd="1" destOrd="0" presId="urn:microsoft.com/office/officeart/2005/8/layout/process1"/>
    <dgm:cxn modelId="{6A8D3614-5536-4006-BAB4-3F88F782B29A}" type="presOf" srcId="{B484A2B9-1454-4F2C-88B6-07004CA4602C}" destId="{43D69791-669B-4BCF-8E06-02971815095D}" srcOrd="0" destOrd="0" presId="urn:microsoft.com/office/officeart/2005/8/layout/process1"/>
    <dgm:cxn modelId="{B1DBFE21-E500-43A9-9831-6E55F66B25C6}" type="presOf" srcId="{F6B0339B-7C9C-4B48-A524-84F28C988944}" destId="{C8C7FAFC-52BA-44B7-BA96-A45427E7CFEA}" srcOrd="0" destOrd="0" presId="urn:microsoft.com/office/officeart/2005/8/layout/process1"/>
    <dgm:cxn modelId="{D9B576EB-2175-43E3-B155-26879F30E9D2}" type="presOf" srcId="{C0643A04-39BB-4FAA-84A8-FF67725F3F33}" destId="{2450808F-4BCE-41C8-AC55-D3193976751B}" srcOrd="1" destOrd="0" presId="urn:microsoft.com/office/officeart/2005/8/layout/process1"/>
    <dgm:cxn modelId="{8840F636-C150-48CC-AEB8-FA5D9619DB71}" srcId="{B6F3AE71-6A29-4DAA-8FB4-25AE7132665F}" destId="{B484A2B9-1454-4F2C-88B6-07004CA4602C}" srcOrd="4" destOrd="0" parTransId="{BA0D802F-02A7-4264-825F-2D3403C8B419}" sibTransId="{AF8EE54B-A91B-428E-8DDB-53086B76621A}"/>
    <dgm:cxn modelId="{E2CF0D27-5986-405A-829D-99D262CC8E5E}" srcId="{B6F3AE71-6A29-4DAA-8FB4-25AE7132665F}" destId="{5461F6AF-858F-4A8D-9BE4-E4818CDDA685}" srcOrd="3" destOrd="0" parTransId="{4F38F151-B7C3-445B-8E40-8E06D8ECC2E5}" sibTransId="{F6B0339B-7C9C-4B48-A524-84F28C988944}"/>
    <dgm:cxn modelId="{A7BEAFDC-73FB-4C9F-A5F6-F22477C3C57A}" srcId="{B6F3AE71-6A29-4DAA-8FB4-25AE7132665F}" destId="{B79BC7EE-72DD-4578-AF47-E98B61D9DE6D}" srcOrd="1" destOrd="0" parTransId="{81B9A8C8-CB9C-4897-A0C1-416A5482EC2F}" sibTransId="{03A8E21B-4282-40D7-961C-60B9EE3EB085}"/>
    <dgm:cxn modelId="{9AE28363-2F93-4673-9380-E31FF1AD46C6}" type="presOf" srcId="{5461F6AF-858F-4A8D-9BE4-E4818CDDA685}" destId="{ADFA7F57-61C2-422D-85F8-FCA604A8ED7C}" srcOrd="0" destOrd="0" presId="urn:microsoft.com/office/officeart/2005/8/layout/process1"/>
    <dgm:cxn modelId="{3995BAD8-D33E-4E9D-A068-1B78AFAFBAF5}" type="presOf" srcId="{B79BC7EE-72DD-4578-AF47-E98B61D9DE6D}" destId="{A8B9BA75-B790-4779-8239-A1A646695333}" srcOrd="0" destOrd="0" presId="urn:microsoft.com/office/officeart/2005/8/layout/process1"/>
    <dgm:cxn modelId="{84263992-E0E7-40FA-A5C8-882F8C2428F1}" srcId="{B6F3AE71-6A29-4DAA-8FB4-25AE7132665F}" destId="{831F853B-169F-4D90-B096-8835BB16372C}" srcOrd="2" destOrd="0" parTransId="{C9107986-F5F3-44EA-99CC-B68965EFE5B1}" sibTransId="{C0643A04-39BB-4FAA-84A8-FF67725F3F33}"/>
    <dgm:cxn modelId="{84ABCAF8-2889-4A49-95CD-D23E420BFFFD}" type="presOf" srcId="{831F853B-169F-4D90-B096-8835BB16372C}" destId="{BD424BDC-3E2D-4353-92D1-43B67C331410}" srcOrd="0" destOrd="0" presId="urn:microsoft.com/office/officeart/2005/8/layout/process1"/>
    <dgm:cxn modelId="{3C2D9FB0-AC51-4048-877C-8735C4B8449A}" type="presOf" srcId="{03A8E21B-4282-40D7-961C-60B9EE3EB085}" destId="{1E12DCD3-1AB2-4E1C-8D08-96E0EA1577DA}" srcOrd="0" destOrd="0" presId="urn:microsoft.com/office/officeart/2005/8/layout/process1"/>
    <dgm:cxn modelId="{9FE19F78-21D5-439D-A1E9-54F16AC9C33F}" srcId="{B6F3AE71-6A29-4DAA-8FB4-25AE7132665F}" destId="{87E7861D-0F57-475E-859D-6DFD3905B66F}" srcOrd="0" destOrd="0" parTransId="{DBAFA118-641B-4608-987E-A682412E0BC5}" sibTransId="{D497E1C7-C06D-468F-ADE2-426A48E65C54}"/>
    <dgm:cxn modelId="{18CB6FF5-A3B8-4459-9C43-7536BE24F1DB}" type="presOf" srcId="{B6F3AE71-6A29-4DAA-8FB4-25AE7132665F}" destId="{BC747B43-9776-4AE0-9E0C-B37706E8E166}" srcOrd="0" destOrd="0" presId="urn:microsoft.com/office/officeart/2005/8/layout/process1"/>
    <dgm:cxn modelId="{CACF29C8-A628-49B5-AF43-743DA5398D5E}" type="presParOf" srcId="{BC747B43-9776-4AE0-9E0C-B37706E8E166}" destId="{A2EB9525-3A87-4A89-8FDE-7388854A8612}" srcOrd="0" destOrd="0" presId="urn:microsoft.com/office/officeart/2005/8/layout/process1"/>
    <dgm:cxn modelId="{10FAAFD8-1CC1-4F4A-92CC-66EDE060E258}" type="presParOf" srcId="{BC747B43-9776-4AE0-9E0C-B37706E8E166}" destId="{D73DCB24-D158-4DF6-A586-1B129EB96357}" srcOrd="1" destOrd="0" presId="urn:microsoft.com/office/officeart/2005/8/layout/process1"/>
    <dgm:cxn modelId="{3500021B-100A-42A7-B5F1-801C42A004AC}" type="presParOf" srcId="{D73DCB24-D158-4DF6-A586-1B129EB96357}" destId="{04D2261B-2B68-4F0B-9E51-BB2870EC7E34}" srcOrd="0" destOrd="0" presId="urn:microsoft.com/office/officeart/2005/8/layout/process1"/>
    <dgm:cxn modelId="{DDC0F673-57DE-4C69-AFEB-4019732B8E9D}" type="presParOf" srcId="{BC747B43-9776-4AE0-9E0C-B37706E8E166}" destId="{A8B9BA75-B790-4779-8239-A1A646695333}" srcOrd="2" destOrd="0" presId="urn:microsoft.com/office/officeart/2005/8/layout/process1"/>
    <dgm:cxn modelId="{BB78A6D8-56B0-480C-B0BF-FECE58869F31}" type="presParOf" srcId="{BC747B43-9776-4AE0-9E0C-B37706E8E166}" destId="{1E12DCD3-1AB2-4E1C-8D08-96E0EA1577DA}" srcOrd="3" destOrd="0" presId="urn:microsoft.com/office/officeart/2005/8/layout/process1"/>
    <dgm:cxn modelId="{6FC95594-CF67-4AA5-910A-272DDE57A732}" type="presParOf" srcId="{1E12DCD3-1AB2-4E1C-8D08-96E0EA1577DA}" destId="{4DD6FE3D-672F-48A3-90B6-05053D8A1374}" srcOrd="0" destOrd="0" presId="urn:microsoft.com/office/officeart/2005/8/layout/process1"/>
    <dgm:cxn modelId="{FD542A3C-39DB-40FE-8946-CE9C491B2A86}" type="presParOf" srcId="{BC747B43-9776-4AE0-9E0C-B37706E8E166}" destId="{BD424BDC-3E2D-4353-92D1-43B67C331410}" srcOrd="4" destOrd="0" presId="urn:microsoft.com/office/officeart/2005/8/layout/process1"/>
    <dgm:cxn modelId="{B2F3FE5D-AB8D-4311-AF0E-9A39FF558427}" type="presParOf" srcId="{BC747B43-9776-4AE0-9E0C-B37706E8E166}" destId="{5A2966FA-8882-4042-A7A4-08A6CC85C629}" srcOrd="5" destOrd="0" presId="urn:microsoft.com/office/officeart/2005/8/layout/process1"/>
    <dgm:cxn modelId="{06361A58-D20E-4E99-9DC8-F116F1083F0A}" type="presParOf" srcId="{5A2966FA-8882-4042-A7A4-08A6CC85C629}" destId="{2450808F-4BCE-41C8-AC55-D3193976751B}" srcOrd="0" destOrd="0" presId="urn:microsoft.com/office/officeart/2005/8/layout/process1"/>
    <dgm:cxn modelId="{194E1200-9899-4431-A8CF-FE397FDB19D8}" type="presParOf" srcId="{BC747B43-9776-4AE0-9E0C-B37706E8E166}" destId="{ADFA7F57-61C2-422D-85F8-FCA604A8ED7C}" srcOrd="6" destOrd="0" presId="urn:microsoft.com/office/officeart/2005/8/layout/process1"/>
    <dgm:cxn modelId="{50173661-D918-418F-BB2E-9C1D04A61D0C}" type="presParOf" srcId="{BC747B43-9776-4AE0-9E0C-B37706E8E166}" destId="{C8C7FAFC-52BA-44B7-BA96-A45427E7CFEA}" srcOrd="7" destOrd="0" presId="urn:microsoft.com/office/officeart/2005/8/layout/process1"/>
    <dgm:cxn modelId="{FB4C61F2-FCBC-45E6-8A4E-F501974B8137}" type="presParOf" srcId="{C8C7FAFC-52BA-44B7-BA96-A45427E7CFEA}" destId="{E3ED6FAD-2AF6-4F78-BCA6-A76E8250F956}" srcOrd="0" destOrd="0" presId="urn:microsoft.com/office/officeart/2005/8/layout/process1"/>
    <dgm:cxn modelId="{13E806AC-8F78-4055-BD55-62028ACC35ED}" type="presParOf" srcId="{BC747B43-9776-4AE0-9E0C-B37706E8E166}" destId="{43D69791-669B-4BCF-8E06-02971815095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E1B976-2003-4590-AC83-36F1129357B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FC314437-EB7F-4D76-8E0B-225DD319AD93}">
      <dgm:prSet/>
      <dgm:spPr/>
      <dgm:t>
        <a:bodyPr/>
        <a:lstStyle/>
        <a:p>
          <a:pPr rtl="0"/>
          <a:r>
            <a:rPr lang="en-IN" smtClean="0"/>
            <a:t>What is Alteryx?</a:t>
          </a:r>
          <a:endParaRPr lang="en-IN"/>
        </a:p>
      </dgm:t>
    </dgm:pt>
    <dgm:pt modelId="{AC2B32E6-6421-4493-9757-E2B80EBC52D8}" type="parTrans" cxnId="{BB6CF0FC-927F-48A7-9F7A-194B810128B6}">
      <dgm:prSet/>
      <dgm:spPr/>
      <dgm:t>
        <a:bodyPr/>
        <a:lstStyle/>
        <a:p>
          <a:endParaRPr lang="en-US"/>
        </a:p>
      </dgm:t>
    </dgm:pt>
    <dgm:pt modelId="{3CDAD325-4499-4BF6-A6EB-29F948E2C3E1}" type="sibTrans" cxnId="{BB6CF0FC-927F-48A7-9F7A-194B810128B6}">
      <dgm:prSet/>
      <dgm:spPr/>
      <dgm:t>
        <a:bodyPr/>
        <a:lstStyle/>
        <a:p>
          <a:endParaRPr lang="en-US"/>
        </a:p>
      </dgm:t>
    </dgm:pt>
    <dgm:pt modelId="{5D8E4BD1-9324-4DF4-9AE8-191898CF64E8}">
      <dgm:prSet/>
      <dgm:spPr/>
      <dgm:t>
        <a:bodyPr/>
        <a:lstStyle/>
        <a:p>
          <a:pPr rtl="0"/>
          <a:r>
            <a:rPr lang="en-IN" smtClean="0"/>
            <a:t>A leading data analytics and process automation platform.</a:t>
          </a:r>
          <a:endParaRPr lang="en-IN"/>
        </a:p>
      </dgm:t>
    </dgm:pt>
    <dgm:pt modelId="{80BA2A6D-21C6-492F-B92E-CDAE0081CE1A}" type="parTrans" cxnId="{1012F374-68FA-43D2-B5AF-03F3D458C66F}">
      <dgm:prSet/>
      <dgm:spPr/>
      <dgm:t>
        <a:bodyPr/>
        <a:lstStyle/>
        <a:p>
          <a:endParaRPr lang="en-US"/>
        </a:p>
      </dgm:t>
    </dgm:pt>
    <dgm:pt modelId="{8E85378F-FC68-4A91-81C7-8B88A4EA69FA}" type="sibTrans" cxnId="{1012F374-68FA-43D2-B5AF-03F3D458C66F}">
      <dgm:prSet/>
      <dgm:spPr/>
      <dgm:t>
        <a:bodyPr/>
        <a:lstStyle/>
        <a:p>
          <a:endParaRPr lang="en-US"/>
        </a:p>
      </dgm:t>
    </dgm:pt>
    <dgm:pt modelId="{0B495B1B-FA57-43BA-9A77-13B3D5383C3D}">
      <dgm:prSet/>
      <dgm:spPr/>
      <dgm:t>
        <a:bodyPr/>
        <a:lstStyle/>
        <a:p>
          <a:pPr rtl="0"/>
          <a:r>
            <a:rPr lang="en-IN" smtClean="0"/>
            <a:t>Enables data preparation, blending, analysis, and deployment.</a:t>
          </a:r>
          <a:endParaRPr lang="en-IN"/>
        </a:p>
      </dgm:t>
    </dgm:pt>
    <dgm:pt modelId="{81B5A072-49E3-4680-92E4-616B7B73FFDE}" type="parTrans" cxnId="{B0A5A506-ED50-4632-ADAD-DE323B81B03E}">
      <dgm:prSet/>
      <dgm:spPr/>
      <dgm:t>
        <a:bodyPr/>
        <a:lstStyle/>
        <a:p>
          <a:endParaRPr lang="en-US"/>
        </a:p>
      </dgm:t>
    </dgm:pt>
    <dgm:pt modelId="{81E19D81-9F54-4F99-B0BE-2CF43473234C}" type="sibTrans" cxnId="{B0A5A506-ED50-4632-ADAD-DE323B81B03E}">
      <dgm:prSet/>
      <dgm:spPr/>
      <dgm:t>
        <a:bodyPr/>
        <a:lstStyle/>
        <a:p>
          <a:endParaRPr lang="en-US"/>
        </a:p>
      </dgm:t>
    </dgm:pt>
    <dgm:pt modelId="{75C187B9-FB70-402B-9706-EEA2579249DA}">
      <dgm:prSet/>
      <dgm:spPr/>
      <dgm:t>
        <a:bodyPr/>
        <a:lstStyle/>
        <a:p>
          <a:pPr rtl="0"/>
          <a:r>
            <a:rPr lang="en-IN" smtClean="0"/>
            <a:t>Visual, drag-and-drop interface, minimal coding required.</a:t>
          </a:r>
          <a:endParaRPr lang="en-IN"/>
        </a:p>
      </dgm:t>
    </dgm:pt>
    <dgm:pt modelId="{AE4759A7-DE57-4E39-8D7C-4453651914F7}" type="parTrans" cxnId="{5721BA04-AEBC-4A0E-93DE-6DD45777F6C0}">
      <dgm:prSet/>
      <dgm:spPr/>
      <dgm:t>
        <a:bodyPr/>
        <a:lstStyle/>
        <a:p>
          <a:endParaRPr lang="en-US"/>
        </a:p>
      </dgm:t>
    </dgm:pt>
    <dgm:pt modelId="{D4ED88D0-D4DA-473F-B5A5-9B73DEF58486}" type="sibTrans" cxnId="{5721BA04-AEBC-4A0E-93DE-6DD45777F6C0}">
      <dgm:prSet/>
      <dgm:spPr/>
      <dgm:t>
        <a:bodyPr/>
        <a:lstStyle/>
        <a:p>
          <a:endParaRPr lang="en-US"/>
        </a:p>
      </dgm:t>
    </dgm:pt>
    <dgm:pt modelId="{2FEC73C0-0F78-44FE-841F-6912E0B54498}">
      <dgm:prSet/>
      <dgm:spPr/>
      <dgm:t>
        <a:bodyPr/>
        <a:lstStyle/>
        <a:p>
          <a:pPr rtl="0"/>
          <a:r>
            <a:rPr lang="en-IN" smtClean="0"/>
            <a:t>Project Context:</a:t>
          </a:r>
          <a:endParaRPr lang="en-IN"/>
        </a:p>
      </dgm:t>
    </dgm:pt>
    <dgm:pt modelId="{6B5BBCED-7702-46FB-ACC7-4B83E44A5BF7}" type="parTrans" cxnId="{8C66FE58-0F2F-4F6F-A488-1EC170626996}">
      <dgm:prSet/>
      <dgm:spPr/>
      <dgm:t>
        <a:bodyPr/>
        <a:lstStyle/>
        <a:p>
          <a:endParaRPr lang="en-US"/>
        </a:p>
      </dgm:t>
    </dgm:pt>
    <dgm:pt modelId="{0C905494-735E-40E4-9011-9EB035B642E3}" type="sibTrans" cxnId="{8C66FE58-0F2F-4F6F-A488-1EC170626996}">
      <dgm:prSet/>
      <dgm:spPr/>
      <dgm:t>
        <a:bodyPr/>
        <a:lstStyle/>
        <a:p>
          <a:endParaRPr lang="en-US"/>
        </a:p>
      </dgm:t>
    </dgm:pt>
    <dgm:pt modelId="{B9368AE9-C932-4D43-9FD1-A4C685A6EA7E}">
      <dgm:prSet/>
      <dgm:spPr/>
      <dgm:t>
        <a:bodyPr/>
        <a:lstStyle/>
        <a:p>
          <a:pPr rtl="0"/>
          <a:r>
            <a:rPr lang="en-IN" smtClean="0"/>
            <a:t>Our commitment to leveraging advanced analytics for business growth.</a:t>
          </a:r>
          <a:endParaRPr lang="en-IN"/>
        </a:p>
      </dgm:t>
    </dgm:pt>
    <dgm:pt modelId="{59C9AF33-68EF-420C-8F28-182E93AC3198}" type="parTrans" cxnId="{47A7ED5F-7CD5-4FFB-A67C-4E41766B4ADB}">
      <dgm:prSet/>
      <dgm:spPr/>
      <dgm:t>
        <a:bodyPr/>
        <a:lstStyle/>
        <a:p>
          <a:endParaRPr lang="en-US"/>
        </a:p>
      </dgm:t>
    </dgm:pt>
    <dgm:pt modelId="{2B56E7B1-965C-494B-BE50-0251964E8504}" type="sibTrans" cxnId="{47A7ED5F-7CD5-4FFB-A67C-4E41766B4ADB}">
      <dgm:prSet/>
      <dgm:spPr/>
      <dgm:t>
        <a:bodyPr/>
        <a:lstStyle/>
        <a:p>
          <a:endParaRPr lang="en-US"/>
        </a:p>
      </dgm:t>
    </dgm:pt>
    <dgm:pt modelId="{203A3BF1-F0D1-4542-82BB-99B851B8B97B}">
      <dgm:prSet/>
      <dgm:spPr/>
      <dgm:t>
        <a:bodyPr/>
        <a:lstStyle/>
        <a:p>
          <a:pPr rtl="0"/>
          <a:r>
            <a:rPr lang="en-IN" smtClean="0"/>
            <a:t>Developing Alteryx in-house to tailor solutions to specific organizational needs.</a:t>
          </a:r>
          <a:endParaRPr lang="en-IN"/>
        </a:p>
      </dgm:t>
    </dgm:pt>
    <dgm:pt modelId="{233115DA-4A3A-47F1-84C2-3B57BA85F507}" type="parTrans" cxnId="{46BBF0D0-3DFC-4C86-8C26-BBF1BE652EBB}">
      <dgm:prSet/>
      <dgm:spPr/>
      <dgm:t>
        <a:bodyPr/>
        <a:lstStyle/>
        <a:p>
          <a:endParaRPr lang="en-US"/>
        </a:p>
      </dgm:t>
    </dgm:pt>
    <dgm:pt modelId="{40031E88-C3C2-4786-A056-8163B30C248C}" type="sibTrans" cxnId="{46BBF0D0-3DFC-4C86-8C26-BBF1BE652EBB}">
      <dgm:prSet/>
      <dgm:spPr/>
      <dgm:t>
        <a:bodyPr/>
        <a:lstStyle/>
        <a:p>
          <a:endParaRPr lang="en-US"/>
        </a:p>
      </dgm:t>
    </dgm:pt>
    <dgm:pt modelId="{71CF17F7-4C19-4881-A79D-B7C161153917}">
      <dgm:prSet/>
      <dgm:spPr/>
      <dgm:t>
        <a:bodyPr/>
        <a:lstStyle/>
        <a:p>
          <a:pPr rtl="0"/>
          <a:r>
            <a:rPr lang="en-IN" smtClean="0"/>
            <a:t>Agile Approach:</a:t>
          </a:r>
          <a:endParaRPr lang="en-IN"/>
        </a:p>
      </dgm:t>
    </dgm:pt>
    <dgm:pt modelId="{2C5AAC39-CEEB-4800-B3EC-3D7FAEFC2BDC}" type="parTrans" cxnId="{E040965E-E4A7-40E7-81B9-1D2078FEF379}">
      <dgm:prSet/>
      <dgm:spPr/>
      <dgm:t>
        <a:bodyPr/>
        <a:lstStyle/>
        <a:p>
          <a:endParaRPr lang="en-US"/>
        </a:p>
      </dgm:t>
    </dgm:pt>
    <dgm:pt modelId="{978E953E-C0D4-42CF-B4C9-9CFF52E63D9C}" type="sibTrans" cxnId="{E040965E-E4A7-40E7-81B9-1D2078FEF379}">
      <dgm:prSet/>
      <dgm:spPr/>
      <dgm:t>
        <a:bodyPr/>
        <a:lstStyle/>
        <a:p>
          <a:endParaRPr lang="en-US"/>
        </a:p>
      </dgm:t>
    </dgm:pt>
    <dgm:pt modelId="{2E480269-3FCC-432E-AF16-FE198A2F1A5D}">
      <dgm:prSet/>
      <dgm:spPr/>
      <dgm:t>
        <a:bodyPr/>
        <a:lstStyle/>
        <a:p>
          <a:pPr rtl="0"/>
          <a:r>
            <a:rPr lang="en-IN" smtClean="0"/>
            <a:t>Adopting Agile methodology for flexible, iterative development.</a:t>
          </a:r>
          <a:endParaRPr lang="en-IN"/>
        </a:p>
      </dgm:t>
    </dgm:pt>
    <dgm:pt modelId="{AFC34752-3D3B-4B30-9C21-4EE2C609A0E9}" type="parTrans" cxnId="{31CB8465-D022-4AF7-9BB2-04D46DFD0454}">
      <dgm:prSet/>
      <dgm:spPr/>
      <dgm:t>
        <a:bodyPr/>
        <a:lstStyle/>
        <a:p>
          <a:endParaRPr lang="en-US"/>
        </a:p>
      </dgm:t>
    </dgm:pt>
    <dgm:pt modelId="{41E110AC-8427-41BB-934B-422D45F1A36D}" type="sibTrans" cxnId="{31CB8465-D022-4AF7-9BB2-04D46DFD0454}">
      <dgm:prSet/>
      <dgm:spPr/>
      <dgm:t>
        <a:bodyPr/>
        <a:lstStyle/>
        <a:p>
          <a:endParaRPr lang="en-US"/>
        </a:p>
      </dgm:t>
    </dgm:pt>
    <dgm:pt modelId="{6137B0F0-C6BA-48A6-8EFC-2668C20A75A2}">
      <dgm:prSet/>
      <dgm:spPr/>
      <dgm:t>
        <a:bodyPr/>
        <a:lstStyle/>
        <a:p>
          <a:pPr rtl="0"/>
          <a:r>
            <a:rPr lang="en-IN" smtClean="0"/>
            <a:t>Focus on continuous delivery, stakeholder collaboration, and rapid adaptation.</a:t>
          </a:r>
          <a:endParaRPr lang="en-IN"/>
        </a:p>
      </dgm:t>
    </dgm:pt>
    <dgm:pt modelId="{FC884C7D-9A3E-4732-AC2E-DF65091D9CB3}" type="parTrans" cxnId="{2A88469C-F482-4338-90ED-5E8F0D6DF520}">
      <dgm:prSet/>
      <dgm:spPr/>
      <dgm:t>
        <a:bodyPr/>
        <a:lstStyle/>
        <a:p>
          <a:endParaRPr lang="en-US"/>
        </a:p>
      </dgm:t>
    </dgm:pt>
    <dgm:pt modelId="{0B5F1C2D-AFEB-4D07-9071-93146B79FB5F}" type="sibTrans" cxnId="{2A88469C-F482-4338-90ED-5E8F0D6DF520}">
      <dgm:prSet/>
      <dgm:spPr/>
      <dgm:t>
        <a:bodyPr/>
        <a:lstStyle/>
        <a:p>
          <a:endParaRPr lang="en-US"/>
        </a:p>
      </dgm:t>
    </dgm:pt>
    <dgm:pt modelId="{61FF47D7-3195-4147-BAD0-EECE57EF4C7E}" type="pres">
      <dgm:prSet presAssocID="{65E1B976-2003-4590-AC83-36F1129357BF}" presName="Name0" presStyleCnt="0">
        <dgm:presLayoutVars>
          <dgm:dir/>
          <dgm:animLvl val="lvl"/>
          <dgm:resizeHandles val="exact"/>
        </dgm:presLayoutVars>
      </dgm:prSet>
      <dgm:spPr/>
      <dgm:t>
        <a:bodyPr/>
        <a:lstStyle/>
        <a:p>
          <a:endParaRPr lang="en-US"/>
        </a:p>
      </dgm:t>
    </dgm:pt>
    <dgm:pt modelId="{EF141D5D-FD6D-4A9A-A9DC-CA575201678A}" type="pres">
      <dgm:prSet presAssocID="{FC314437-EB7F-4D76-8E0B-225DD319AD93}" presName="composite" presStyleCnt="0"/>
      <dgm:spPr/>
    </dgm:pt>
    <dgm:pt modelId="{7CF6855D-A08F-4CEE-9DCC-6B7223FD0865}" type="pres">
      <dgm:prSet presAssocID="{FC314437-EB7F-4D76-8E0B-225DD319AD93}" presName="parTx" presStyleLbl="alignNode1" presStyleIdx="0" presStyleCnt="3">
        <dgm:presLayoutVars>
          <dgm:chMax val="0"/>
          <dgm:chPref val="0"/>
          <dgm:bulletEnabled val="1"/>
        </dgm:presLayoutVars>
      </dgm:prSet>
      <dgm:spPr/>
      <dgm:t>
        <a:bodyPr/>
        <a:lstStyle/>
        <a:p>
          <a:endParaRPr lang="en-US"/>
        </a:p>
      </dgm:t>
    </dgm:pt>
    <dgm:pt modelId="{557A5BD3-CF90-4A40-AF8A-F9D285B96956}" type="pres">
      <dgm:prSet presAssocID="{FC314437-EB7F-4D76-8E0B-225DD319AD93}" presName="desTx" presStyleLbl="alignAccFollowNode1" presStyleIdx="0" presStyleCnt="3">
        <dgm:presLayoutVars>
          <dgm:bulletEnabled val="1"/>
        </dgm:presLayoutVars>
      </dgm:prSet>
      <dgm:spPr/>
      <dgm:t>
        <a:bodyPr/>
        <a:lstStyle/>
        <a:p>
          <a:endParaRPr lang="en-US"/>
        </a:p>
      </dgm:t>
    </dgm:pt>
    <dgm:pt modelId="{FD74EDED-570B-40B1-A60A-99A5DCA5C6E4}" type="pres">
      <dgm:prSet presAssocID="{3CDAD325-4499-4BF6-A6EB-29F948E2C3E1}" presName="space" presStyleCnt="0"/>
      <dgm:spPr/>
    </dgm:pt>
    <dgm:pt modelId="{FA4A0316-0323-4467-9000-491F6E170313}" type="pres">
      <dgm:prSet presAssocID="{2FEC73C0-0F78-44FE-841F-6912E0B54498}" presName="composite" presStyleCnt="0"/>
      <dgm:spPr/>
    </dgm:pt>
    <dgm:pt modelId="{76664765-94CE-4ECF-8B88-7F1A8AF9743A}" type="pres">
      <dgm:prSet presAssocID="{2FEC73C0-0F78-44FE-841F-6912E0B54498}" presName="parTx" presStyleLbl="alignNode1" presStyleIdx="1" presStyleCnt="3">
        <dgm:presLayoutVars>
          <dgm:chMax val="0"/>
          <dgm:chPref val="0"/>
          <dgm:bulletEnabled val="1"/>
        </dgm:presLayoutVars>
      </dgm:prSet>
      <dgm:spPr/>
      <dgm:t>
        <a:bodyPr/>
        <a:lstStyle/>
        <a:p>
          <a:endParaRPr lang="en-US"/>
        </a:p>
      </dgm:t>
    </dgm:pt>
    <dgm:pt modelId="{EF6818A6-FF73-4D8B-A18F-52632F20A42C}" type="pres">
      <dgm:prSet presAssocID="{2FEC73C0-0F78-44FE-841F-6912E0B54498}" presName="desTx" presStyleLbl="alignAccFollowNode1" presStyleIdx="1" presStyleCnt="3">
        <dgm:presLayoutVars>
          <dgm:bulletEnabled val="1"/>
        </dgm:presLayoutVars>
      </dgm:prSet>
      <dgm:spPr/>
      <dgm:t>
        <a:bodyPr/>
        <a:lstStyle/>
        <a:p>
          <a:endParaRPr lang="en-US"/>
        </a:p>
      </dgm:t>
    </dgm:pt>
    <dgm:pt modelId="{8E76A663-52D6-48DE-9324-3E9BAEB1971D}" type="pres">
      <dgm:prSet presAssocID="{0C905494-735E-40E4-9011-9EB035B642E3}" presName="space" presStyleCnt="0"/>
      <dgm:spPr/>
    </dgm:pt>
    <dgm:pt modelId="{0BCDF153-CF62-4FFE-9749-1A48E56B7A19}" type="pres">
      <dgm:prSet presAssocID="{71CF17F7-4C19-4881-A79D-B7C161153917}" presName="composite" presStyleCnt="0"/>
      <dgm:spPr/>
    </dgm:pt>
    <dgm:pt modelId="{76F85DDD-6C4A-4465-A423-7B0BA9742623}" type="pres">
      <dgm:prSet presAssocID="{71CF17F7-4C19-4881-A79D-B7C161153917}" presName="parTx" presStyleLbl="alignNode1" presStyleIdx="2" presStyleCnt="3">
        <dgm:presLayoutVars>
          <dgm:chMax val="0"/>
          <dgm:chPref val="0"/>
          <dgm:bulletEnabled val="1"/>
        </dgm:presLayoutVars>
      </dgm:prSet>
      <dgm:spPr/>
      <dgm:t>
        <a:bodyPr/>
        <a:lstStyle/>
        <a:p>
          <a:endParaRPr lang="en-US"/>
        </a:p>
      </dgm:t>
    </dgm:pt>
    <dgm:pt modelId="{FE1ECAA3-665D-4734-B6A6-D4003F5D5135}" type="pres">
      <dgm:prSet presAssocID="{71CF17F7-4C19-4881-A79D-B7C161153917}" presName="desTx" presStyleLbl="alignAccFollowNode1" presStyleIdx="2" presStyleCnt="3">
        <dgm:presLayoutVars>
          <dgm:bulletEnabled val="1"/>
        </dgm:presLayoutVars>
      </dgm:prSet>
      <dgm:spPr/>
      <dgm:t>
        <a:bodyPr/>
        <a:lstStyle/>
        <a:p>
          <a:endParaRPr lang="en-US"/>
        </a:p>
      </dgm:t>
    </dgm:pt>
  </dgm:ptLst>
  <dgm:cxnLst>
    <dgm:cxn modelId="{46B45E5B-E33C-4602-AF39-56FDE1CADBE4}" type="presOf" srcId="{203A3BF1-F0D1-4542-82BB-99B851B8B97B}" destId="{EF6818A6-FF73-4D8B-A18F-52632F20A42C}" srcOrd="0" destOrd="1" presId="urn:microsoft.com/office/officeart/2005/8/layout/hList1"/>
    <dgm:cxn modelId="{6F830193-E4DA-43B1-A9B1-200424B571F2}" type="presOf" srcId="{6137B0F0-C6BA-48A6-8EFC-2668C20A75A2}" destId="{FE1ECAA3-665D-4734-B6A6-D4003F5D5135}" srcOrd="0" destOrd="1" presId="urn:microsoft.com/office/officeart/2005/8/layout/hList1"/>
    <dgm:cxn modelId="{E040965E-E4A7-40E7-81B9-1D2078FEF379}" srcId="{65E1B976-2003-4590-AC83-36F1129357BF}" destId="{71CF17F7-4C19-4881-A79D-B7C161153917}" srcOrd="2" destOrd="0" parTransId="{2C5AAC39-CEEB-4800-B3EC-3D7FAEFC2BDC}" sibTransId="{978E953E-C0D4-42CF-B4C9-9CFF52E63D9C}"/>
    <dgm:cxn modelId="{D3787032-4FE3-45B8-8379-E41008B854D1}" type="presOf" srcId="{2FEC73C0-0F78-44FE-841F-6912E0B54498}" destId="{76664765-94CE-4ECF-8B88-7F1A8AF9743A}" srcOrd="0" destOrd="0" presId="urn:microsoft.com/office/officeart/2005/8/layout/hList1"/>
    <dgm:cxn modelId="{21E1AE8E-7C39-4480-B025-096456F5019F}" type="presOf" srcId="{FC314437-EB7F-4D76-8E0B-225DD319AD93}" destId="{7CF6855D-A08F-4CEE-9DCC-6B7223FD0865}" srcOrd="0" destOrd="0" presId="urn:microsoft.com/office/officeart/2005/8/layout/hList1"/>
    <dgm:cxn modelId="{46BBF0D0-3DFC-4C86-8C26-BBF1BE652EBB}" srcId="{2FEC73C0-0F78-44FE-841F-6912E0B54498}" destId="{203A3BF1-F0D1-4542-82BB-99B851B8B97B}" srcOrd="1" destOrd="0" parTransId="{233115DA-4A3A-47F1-84C2-3B57BA85F507}" sibTransId="{40031E88-C3C2-4786-A056-8163B30C248C}"/>
    <dgm:cxn modelId="{47A7ED5F-7CD5-4FFB-A67C-4E41766B4ADB}" srcId="{2FEC73C0-0F78-44FE-841F-6912E0B54498}" destId="{B9368AE9-C932-4D43-9FD1-A4C685A6EA7E}" srcOrd="0" destOrd="0" parTransId="{59C9AF33-68EF-420C-8F28-182E93AC3198}" sibTransId="{2B56E7B1-965C-494B-BE50-0251964E8504}"/>
    <dgm:cxn modelId="{2A88469C-F482-4338-90ED-5E8F0D6DF520}" srcId="{71CF17F7-4C19-4881-A79D-B7C161153917}" destId="{6137B0F0-C6BA-48A6-8EFC-2668C20A75A2}" srcOrd="1" destOrd="0" parTransId="{FC884C7D-9A3E-4732-AC2E-DF65091D9CB3}" sibTransId="{0B5F1C2D-AFEB-4D07-9071-93146B79FB5F}"/>
    <dgm:cxn modelId="{AEC34A06-A803-4BB7-8C33-14559754247F}" type="presOf" srcId="{75C187B9-FB70-402B-9706-EEA2579249DA}" destId="{557A5BD3-CF90-4A40-AF8A-F9D285B96956}" srcOrd="0" destOrd="2" presId="urn:microsoft.com/office/officeart/2005/8/layout/hList1"/>
    <dgm:cxn modelId="{5721BA04-AEBC-4A0E-93DE-6DD45777F6C0}" srcId="{FC314437-EB7F-4D76-8E0B-225DD319AD93}" destId="{75C187B9-FB70-402B-9706-EEA2579249DA}" srcOrd="2" destOrd="0" parTransId="{AE4759A7-DE57-4E39-8D7C-4453651914F7}" sibTransId="{D4ED88D0-D4DA-473F-B5A5-9B73DEF58486}"/>
    <dgm:cxn modelId="{959010EC-D795-4B51-B281-8B886B7B7E1D}" type="presOf" srcId="{5D8E4BD1-9324-4DF4-9AE8-191898CF64E8}" destId="{557A5BD3-CF90-4A40-AF8A-F9D285B96956}" srcOrd="0" destOrd="0" presId="urn:microsoft.com/office/officeart/2005/8/layout/hList1"/>
    <dgm:cxn modelId="{1012F374-68FA-43D2-B5AF-03F3D458C66F}" srcId="{FC314437-EB7F-4D76-8E0B-225DD319AD93}" destId="{5D8E4BD1-9324-4DF4-9AE8-191898CF64E8}" srcOrd="0" destOrd="0" parTransId="{80BA2A6D-21C6-492F-B92E-CDAE0081CE1A}" sibTransId="{8E85378F-FC68-4A91-81C7-8B88A4EA69FA}"/>
    <dgm:cxn modelId="{88E9D7EA-E2EF-4B29-91C0-3F7F3FB6D0B5}" type="presOf" srcId="{0B495B1B-FA57-43BA-9A77-13B3D5383C3D}" destId="{557A5BD3-CF90-4A40-AF8A-F9D285B96956}" srcOrd="0" destOrd="1" presId="urn:microsoft.com/office/officeart/2005/8/layout/hList1"/>
    <dgm:cxn modelId="{74B4DC41-CB71-49D6-B2EE-4B3710D71098}" type="presOf" srcId="{2E480269-3FCC-432E-AF16-FE198A2F1A5D}" destId="{FE1ECAA3-665D-4734-B6A6-D4003F5D5135}" srcOrd="0" destOrd="0" presId="urn:microsoft.com/office/officeart/2005/8/layout/hList1"/>
    <dgm:cxn modelId="{B0A5A506-ED50-4632-ADAD-DE323B81B03E}" srcId="{FC314437-EB7F-4D76-8E0B-225DD319AD93}" destId="{0B495B1B-FA57-43BA-9A77-13B3D5383C3D}" srcOrd="1" destOrd="0" parTransId="{81B5A072-49E3-4680-92E4-616B7B73FFDE}" sibTransId="{81E19D81-9F54-4F99-B0BE-2CF43473234C}"/>
    <dgm:cxn modelId="{4FFD1964-506D-4134-BCBD-07FFD1C068DD}" type="presOf" srcId="{71CF17F7-4C19-4881-A79D-B7C161153917}" destId="{76F85DDD-6C4A-4465-A423-7B0BA9742623}" srcOrd="0" destOrd="0" presId="urn:microsoft.com/office/officeart/2005/8/layout/hList1"/>
    <dgm:cxn modelId="{732A20C5-14D9-4597-9CF8-36B589CDA47D}" type="presOf" srcId="{B9368AE9-C932-4D43-9FD1-A4C685A6EA7E}" destId="{EF6818A6-FF73-4D8B-A18F-52632F20A42C}" srcOrd="0" destOrd="0" presId="urn:microsoft.com/office/officeart/2005/8/layout/hList1"/>
    <dgm:cxn modelId="{9A5D6E50-7917-468C-873E-49532DACE93E}" type="presOf" srcId="{65E1B976-2003-4590-AC83-36F1129357BF}" destId="{61FF47D7-3195-4147-BAD0-EECE57EF4C7E}" srcOrd="0" destOrd="0" presId="urn:microsoft.com/office/officeart/2005/8/layout/hList1"/>
    <dgm:cxn modelId="{8C66FE58-0F2F-4F6F-A488-1EC170626996}" srcId="{65E1B976-2003-4590-AC83-36F1129357BF}" destId="{2FEC73C0-0F78-44FE-841F-6912E0B54498}" srcOrd="1" destOrd="0" parTransId="{6B5BBCED-7702-46FB-ACC7-4B83E44A5BF7}" sibTransId="{0C905494-735E-40E4-9011-9EB035B642E3}"/>
    <dgm:cxn modelId="{31CB8465-D022-4AF7-9BB2-04D46DFD0454}" srcId="{71CF17F7-4C19-4881-A79D-B7C161153917}" destId="{2E480269-3FCC-432E-AF16-FE198A2F1A5D}" srcOrd="0" destOrd="0" parTransId="{AFC34752-3D3B-4B30-9C21-4EE2C609A0E9}" sibTransId="{41E110AC-8427-41BB-934B-422D45F1A36D}"/>
    <dgm:cxn modelId="{BB6CF0FC-927F-48A7-9F7A-194B810128B6}" srcId="{65E1B976-2003-4590-AC83-36F1129357BF}" destId="{FC314437-EB7F-4D76-8E0B-225DD319AD93}" srcOrd="0" destOrd="0" parTransId="{AC2B32E6-6421-4493-9757-E2B80EBC52D8}" sibTransId="{3CDAD325-4499-4BF6-A6EB-29F948E2C3E1}"/>
    <dgm:cxn modelId="{A4F88554-58D5-4572-884C-6BF8C2D83C85}" type="presParOf" srcId="{61FF47D7-3195-4147-BAD0-EECE57EF4C7E}" destId="{EF141D5D-FD6D-4A9A-A9DC-CA575201678A}" srcOrd="0" destOrd="0" presId="urn:microsoft.com/office/officeart/2005/8/layout/hList1"/>
    <dgm:cxn modelId="{E36785E1-4E41-446E-90A7-B69C5C044D5C}" type="presParOf" srcId="{EF141D5D-FD6D-4A9A-A9DC-CA575201678A}" destId="{7CF6855D-A08F-4CEE-9DCC-6B7223FD0865}" srcOrd="0" destOrd="0" presId="urn:microsoft.com/office/officeart/2005/8/layout/hList1"/>
    <dgm:cxn modelId="{30B9A513-04D7-422F-8C2E-A3432183F63D}" type="presParOf" srcId="{EF141D5D-FD6D-4A9A-A9DC-CA575201678A}" destId="{557A5BD3-CF90-4A40-AF8A-F9D285B96956}" srcOrd="1" destOrd="0" presId="urn:microsoft.com/office/officeart/2005/8/layout/hList1"/>
    <dgm:cxn modelId="{0CD6043F-3D03-49D8-B4D9-F06D2DF2211B}" type="presParOf" srcId="{61FF47D7-3195-4147-BAD0-EECE57EF4C7E}" destId="{FD74EDED-570B-40B1-A60A-99A5DCA5C6E4}" srcOrd="1" destOrd="0" presId="urn:microsoft.com/office/officeart/2005/8/layout/hList1"/>
    <dgm:cxn modelId="{593B6448-813F-4DB7-8DDF-710BC0E5335E}" type="presParOf" srcId="{61FF47D7-3195-4147-BAD0-EECE57EF4C7E}" destId="{FA4A0316-0323-4467-9000-491F6E170313}" srcOrd="2" destOrd="0" presId="urn:microsoft.com/office/officeart/2005/8/layout/hList1"/>
    <dgm:cxn modelId="{43E7BA70-01C5-4282-95EC-E20338E284A8}" type="presParOf" srcId="{FA4A0316-0323-4467-9000-491F6E170313}" destId="{76664765-94CE-4ECF-8B88-7F1A8AF9743A}" srcOrd="0" destOrd="0" presId="urn:microsoft.com/office/officeart/2005/8/layout/hList1"/>
    <dgm:cxn modelId="{68D900A1-CC31-4D78-948B-0F23015F8EBD}" type="presParOf" srcId="{FA4A0316-0323-4467-9000-491F6E170313}" destId="{EF6818A6-FF73-4D8B-A18F-52632F20A42C}" srcOrd="1" destOrd="0" presId="urn:microsoft.com/office/officeart/2005/8/layout/hList1"/>
    <dgm:cxn modelId="{F64EA8EA-7EB9-4568-AE5F-F44CEBA717AB}" type="presParOf" srcId="{61FF47D7-3195-4147-BAD0-EECE57EF4C7E}" destId="{8E76A663-52D6-48DE-9324-3E9BAEB1971D}" srcOrd="3" destOrd="0" presId="urn:microsoft.com/office/officeart/2005/8/layout/hList1"/>
    <dgm:cxn modelId="{DB8B64F3-0339-4081-AB60-5405194EB899}" type="presParOf" srcId="{61FF47D7-3195-4147-BAD0-EECE57EF4C7E}" destId="{0BCDF153-CF62-4FFE-9749-1A48E56B7A19}" srcOrd="4" destOrd="0" presId="urn:microsoft.com/office/officeart/2005/8/layout/hList1"/>
    <dgm:cxn modelId="{FEC2B766-5F2E-4D66-BE6F-7854EFF838E5}" type="presParOf" srcId="{0BCDF153-CF62-4FFE-9749-1A48E56B7A19}" destId="{76F85DDD-6C4A-4465-A423-7B0BA9742623}" srcOrd="0" destOrd="0" presId="urn:microsoft.com/office/officeart/2005/8/layout/hList1"/>
    <dgm:cxn modelId="{BC216BC8-9DB5-47D4-9879-C01E48E7CA93}" type="presParOf" srcId="{0BCDF153-CF62-4FFE-9749-1A48E56B7A19}" destId="{FE1ECAA3-665D-4734-B6A6-D4003F5D51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CC0DE-3214-4DA7-8ABC-A8D55837EA0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C2CCADE-0755-4FF4-B11B-E4B0741FEB8E}">
      <dgm:prSet/>
      <dgm:spPr/>
      <dgm:t>
        <a:bodyPr/>
        <a:lstStyle/>
        <a:p>
          <a:pPr rtl="0"/>
          <a:r>
            <a:rPr lang="en-IN" b="1" smtClean="0"/>
            <a:t>Overarching Goal:</a:t>
          </a:r>
          <a:r>
            <a:rPr lang="en-IN" smtClean="0"/>
            <a:t> </a:t>
          </a:r>
          <a:endParaRPr lang="en-IN"/>
        </a:p>
      </dgm:t>
    </dgm:pt>
    <dgm:pt modelId="{731647C7-782B-4AC0-9E52-1F0D71FAABD9}" type="parTrans" cxnId="{DD449C3B-6B6C-4451-888C-7CCC7E4222D7}">
      <dgm:prSet/>
      <dgm:spPr/>
      <dgm:t>
        <a:bodyPr/>
        <a:lstStyle/>
        <a:p>
          <a:endParaRPr lang="en-US"/>
        </a:p>
      </dgm:t>
    </dgm:pt>
    <dgm:pt modelId="{EABF0BC4-5802-4CE5-908A-CF84522A0308}" type="sibTrans" cxnId="{DD449C3B-6B6C-4451-888C-7CCC7E4222D7}">
      <dgm:prSet/>
      <dgm:spPr/>
      <dgm:t>
        <a:bodyPr/>
        <a:lstStyle/>
        <a:p>
          <a:endParaRPr lang="en-US"/>
        </a:p>
      </dgm:t>
    </dgm:pt>
    <dgm:pt modelId="{07CDBC2E-6507-45C0-B1DB-A0E3938EC11D}">
      <dgm:prSet/>
      <dgm:spPr/>
      <dgm:t>
        <a:bodyPr/>
        <a:lstStyle/>
        <a:p>
          <a:pPr rtl="0"/>
          <a:r>
            <a:rPr lang="en-IN" smtClean="0"/>
            <a:t>To establish an agile, scalable, and intuitive Alteryx data analytics platform that empowers business users to independently prepare, analyze, and deploy data, thereby accelerating decision-making and optimizing operational efficiency.</a:t>
          </a:r>
          <a:endParaRPr lang="en-IN"/>
        </a:p>
      </dgm:t>
    </dgm:pt>
    <dgm:pt modelId="{9CBBC809-327F-4A45-A2EA-58DBCD029359}" type="parTrans" cxnId="{2960D914-5BFE-4243-A0D4-95DC3197AC75}">
      <dgm:prSet/>
      <dgm:spPr/>
      <dgm:t>
        <a:bodyPr/>
        <a:lstStyle/>
        <a:p>
          <a:endParaRPr lang="en-US"/>
        </a:p>
      </dgm:t>
    </dgm:pt>
    <dgm:pt modelId="{E502E0AA-98DA-4B19-B593-2EC5343C0EDB}" type="sibTrans" cxnId="{2960D914-5BFE-4243-A0D4-95DC3197AC75}">
      <dgm:prSet/>
      <dgm:spPr/>
      <dgm:t>
        <a:bodyPr/>
        <a:lstStyle/>
        <a:p>
          <a:endParaRPr lang="en-US"/>
        </a:p>
      </dgm:t>
    </dgm:pt>
    <dgm:pt modelId="{A679C683-9C07-4AD3-B614-83E5949B8D6D}">
      <dgm:prSet/>
      <dgm:spPr/>
      <dgm:t>
        <a:bodyPr/>
        <a:lstStyle/>
        <a:p>
          <a:pPr rtl="0"/>
          <a:r>
            <a:rPr lang="en-IN" b="1" smtClean="0"/>
            <a:t>Key Objectives:</a:t>
          </a:r>
          <a:endParaRPr lang="en-IN"/>
        </a:p>
      </dgm:t>
    </dgm:pt>
    <dgm:pt modelId="{5F11F6F7-5328-4FEF-BDF0-6C6ADC6A448F}" type="parTrans" cxnId="{1C61AD97-09A4-4EE2-8668-C7A3771314A9}">
      <dgm:prSet/>
      <dgm:spPr/>
      <dgm:t>
        <a:bodyPr/>
        <a:lstStyle/>
        <a:p>
          <a:endParaRPr lang="en-US"/>
        </a:p>
      </dgm:t>
    </dgm:pt>
    <dgm:pt modelId="{C4E07EFB-ABDC-4FEA-B768-6C9F38A970C8}" type="sibTrans" cxnId="{1C61AD97-09A4-4EE2-8668-C7A3771314A9}">
      <dgm:prSet/>
      <dgm:spPr/>
      <dgm:t>
        <a:bodyPr/>
        <a:lstStyle/>
        <a:p>
          <a:endParaRPr lang="en-US"/>
        </a:p>
      </dgm:t>
    </dgm:pt>
    <dgm:pt modelId="{86D1536E-F39A-4029-8A60-146B6EA5CBB8}">
      <dgm:prSet/>
      <dgm:spPr/>
      <dgm:t>
        <a:bodyPr/>
        <a:lstStyle/>
        <a:p>
          <a:pPr rtl="0"/>
          <a:r>
            <a:rPr lang="en-IN" smtClean="0"/>
            <a:t>Automate at least X critical data preparation workflows within the next 12 months.</a:t>
          </a:r>
          <a:endParaRPr lang="en-IN"/>
        </a:p>
      </dgm:t>
    </dgm:pt>
    <dgm:pt modelId="{8A8C8F0A-459D-48F0-9498-648DFB7A82BF}" type="parTrans" cxnId="{3B3B3A01-368D-45BC-BA0D-61AB75EDEE1C}">
      <dgm:prSet/>
      <dgm:spPr/>
      <dgm:t>
        <a:bodyPr/>
        <a:lstStyle/>
        <a:p>
          <a:endParaRPr lang="en-US"/>
        </a:p>
      </dgm:t>
    </dgm:pt>
    <dgm:pt modelId="{9C81BF8F-52CF-4391-858A-7A3E5A129DAE}" type="sibTrans" cxnId="{3B3B3A01-368D-45BC-BA0D-61AB75EDEE1C}">
      <dgm:prSet/>
      <dgm:spPr/>
      <dgm:t>
        <a:bodyPr/>
        <a:lstStyle/>
        <a:p>
          <a:endParaRPr lang="en-US"/>
        </a:p>
      </dgm:t>
    </dgm:pt>
    <dgm:pt modelId="{A309DF16-8148-4231-A2F4-2A8776101EE5}">
      <dgm:prSet/>
      <dgm:spPr/>
      <dgm:t>
        <a:bodyPr/>
        <a:lstStyle/>
        <a:p>
          <a:pPr rtl="0"/>
          <a:r>
            <a:rPr lang="en-IN" smtClean="0"/>
            <a:t>Integrate Y key data sources (e.g., CRM, ERP, Web Analytics) into a unified analytical environment within 6 months.</a:t>
          </a:r>
          <a:endParaRPr lang="en-IN"/>
        </a:p>
      </dgm:t>
    </dgm:pt>
    <dgm:pt modelId="{542366A4-6379-45D8-AEB9-B6CE8FEBB0B6}" type="parTrans" cxnId="{E6178A90-41C4-4572-A161-AC79A955F735}">
      <dgm:prSet/>
      <dgm:spPr/>
      <dgm:t>
        <a:bodyPr/>
        <a:lstStyle/>
        <a:p>
          <a:endParaRPr lang="en-US"/>
        </a:p>
      </dgm:t>
    </dgm:pt>
    <dgm:pt modelId="{9A9DBDE7-F0FF-4669-9F06-B292C6E0C662}" type="sibTrans" cxnId="{E6178A90-41C4-4572-A161-AC79A955F735}">
      <dgm:prSet/>
      <dgm:spPr/>
      <dgm:t>
        <a:bodyPr/>
        <a:lstStyle/>
        <a:p>
          <a:endParaRPr lang="en-US"/>
        </a:p>
      </dgm:t>
    </dgm:pt>
    <dgm:pt modelId="{5AC19A1E-A87B-4B45-B370-0339331D6901}">
      <dgm:prSet/>
      <dgm:spPr/>
      <dgm:t>
        <a:bodyPr/>
        <a:lstStyle/>
        <a:p>
          <a:pPr rtl="0"/>
          <a:r>
            <a:rPr lang="en-IN" dirty="0" smtClean="0"/>
            <a:t>Enable Z business functions (e.g., Marketing, Sales, Finance) to self-service their reporting needs, reducing reliance on IT by 40%.</a:t>
          </a:r>
          <a:endParaRPr lang="en-IN" dirty="0"/>
        </a:p>
      </dgm:t>
    </dgm:pt>
    <dgm:pt modelId="{49F6EF12-B9EA-40F1-996B-AD3E188A2D43}" type="parTrans" cxnId="{E56F3FEC-4056-4F4F-A51C-16932F53EB43}">
      <dgm:prSet/>
      <dgm:spPr/>
      <dgm:t>
        <a:bodyPr/>
        <a:lstStyle/>
        <a:p>
          <a:endParaRPr lang="en-US"/>
        </a:p>
      </dgm:t>
    </dgm:pt>
    <dgm:pt modelId="{FE77437A-C675-4EBC-BD11-E5ED94F8CD3B}" type="sibTrans" cxnId="{E56F3FEC-4056-4F4F-A51C-16932F53EB43}">
      <dgm:prSet/>
      <dgm:spPr/>
      <dgm:t>
        <a:bodyPr/>
        <a:lstStyle/>
        <a:p>
          <a:endParaRPr lang="en-US"/>
        </a:p>
      </dgm:t>
    </dgm:pt>
    <dgm:pt modelId="{1673B8AA-EC24-4E67-9CE4-A9FE2D97FEAA}">
      <dgm:prSet/>
      <dgm:spPr/>
      <dgm:t>
        <a:bodyPr/>
        <a:lstStyle/>
        <a:p>
          <a:pPr rtl="0"/>
          <a:r>
            <a:rPr lang="en-IN" smtClean="0"/>
            <a:t>Reduce manual data handling errors by W% in target workflows, improving data accuracy.</a:t>
          </a:r>
          <a:endParaRPr lang="en-IN"/>
        </a:p>
      </dgm:t>
    </dgm:pt>
    <dgm:pt modelId="{61325014-06C8-499B-8330-E169B7CCDC5F}" type="parTrans" cxnId="{DB4204F0-E777-41C7-9E91-7190E37C5931}">
      <dgm:prSet/>
      <dgm:spPr/>
      <dgm:t>
        <a:bodyPr/>
        <a:lstStyle/>
        <a:p>
          <a:endParaRPr lang="en-US"/>
        </a:p>
      </dgm:t>
    </dgm:pt>
    <dgm:pt modelId="{9AF84301-4422-4550-99EF-8FF4A78D12BD}" type="sibTrans" cxnId="{DB4204F0-E777-41C7-9E91-7190E37C5931}">
      <dgm:prSet/>
      <dgm:spPr/>
      <dgm:t>
        <a:bodyPr/>
        <a:lstStyle/>
        <a:p>
          <a:endParaRPr lang="en-US"/>
        </a:p>
      </dgm:t>
    </dgm:pt>
    <dgm:pt modelId="{C3784128-54DC-462D-8E5B-E5546FDA9242}" type="pres">
      <dgm:prSet presAssocID="{8CDCC0DE-3214-4DA7-8ABC-A8D55837EA08}" presName="linear" presStyleCnt="0">
        <dgm:presLayoutVars>
          <dgm:animLvl val="lvl"/>
          <dgm:resizeHandles val="exact"/>
        </dgm:presLayoutVars>
      </dgm:prSet>
      <dgm:spPr/>
    </dgm:pt>
    <dgm:pt modelId="{37EB05F8-E078-4326-9EBB-48C55B636C7F}" type="pres">
      <dgm:prSet presAssocID="{AC2CCADE-0755-4FF4-B11B-E4B0741FEB8E}" presName="parentText" presStyleLbl="node1" presStyleIdx="0" presStyleCnt="2">
        <dgm:presLayoutVars>
          <dgm:chMax val="0"/>
          <dgm:bulletEnabled val="1"/>
        </dgm:presLayoutVars>
      </dgm:prSet>
      <dgm:spPr/>
    </dgm:pt>
    <dgm:pt modelId="{01448B39-F6A4-43C7-8A8E-54044CBEE8C1}" type="pres">
      <dgm:prSet presAssocID="{AC2CCADE-0755-4FF4-B11B-E4B0741FEB8E}" presName="childText" presStyleLbl="revTx" presStyleIdx="0" presStyleCnt="2">
        <dgm:presLayoutVars>
          <dgm:bulletEnabled val="1"/>
        </dgm:presLayoutVars>
      </dgm:prSet>
      <dgm:spPr/>
    </dgm:pt>
    <dgm:pt modelId="{0EB5BBFB-276D-4F28-A1F5-566A3B7BDC3C}" type="pres">
      <dgm:prSet presAssocID="{A679C683-9C07-4AD3-B614-83E5949B8D6D}" presName="parentText" presStyleLbl="node1" presStyleIdx="1" presStyleCnt="2">
        <dgm:presLayoutVars>
          <dgm:chMax val="0"/>
          <dgm:bulletEnabled val="1"/>
        </dgm:presLayoutVars>
      </dgm:prSet>
      <dgm:spPr/>
    </dgm:pt>
    <dgm:pt modelId="{EE9BB5C9-C87A-433A-91A8-2D0AAC1DAF43}" type="pres">
      <dgm:prSet presAssocID="{A679C683-9C07-4AD3-B614-83E5949B8D6D}" presName="childText" presStyleLbl="revTx" presStyleIdx="1" presStyleCnt="2">
        <dgm:presLayoutVars>
          <dgm:bulletEnabled val="1"/>
        </dgm:presLayoutVars>
      </dgm:prSet>
      <dgm:spPr/>
    </dgm:pt>
  </dgm:ptLst>
  <dgm:cxnLst>
    <dgm:cxn modelId="{618DB9CD-CE26-4C84-AC31-6CB22A6DA69F}" type="presOf" srcId="{AC2CCADE-0755-4FF4-B11B-E4B0741FEB8E}" destId="{37EB05F8-E078-4326-9EBB-48C55B636C7F}" srcOrd="0" destOrd="0" presId="urn:microsoft.com/office/officeart/2005/8/layout/vList2"/>
    <dgm:cxn modelId="{1C61AD97-09A4-4EE2-8668-C7A3771314A9}" srcId="{8CDCC0DE-3214-4DA7-8ABC-A8D55837EA08}" destId="{A679C683-9C07-4AD3-B614-83E5949B8D6D}" srcOrd="1" destOrd="0" parTransId="{5F11F6F7-5328-4FEF-BDF0-6C6ADC6A448F}" sibTransId="{C4E07EFB-ABDC-4FEA-B768-6C9F38A970C8}"/>
    <dgm:cxn modelId="{E56F3FEC-4056-4F4F-A51C-16932F53EB43}" srcId="{A679C683-9C07-4AD3-B614-83E5949B8D6D}" destId="{5AC19A1E-A87B-4B45-B370-0339331D6901}" srcOrd="2" destOrd="0" parTransId="{49F6EF12-B9EA-40F1-996B-AD3E188A2D43}" sibTransId="{FE77437A-C675-4EBC-BD11-E5ED94F8CD3B}"/>
    <dgm:cxn modelId="{E6178A90-41C4-4572-A161-AC79A955F735}" srcId="{A679C683-9C07-4AD3-B614-83E5949B8D6D}" destId="{A309DF16-8148-4231-A2F4-2A8776101EE5}" srcOrd="1" destOrd="0" parTransId="{542366A4-6379-45D8-AEB9-B6CE8FEBB0B6}" sibTransId="{9A9DBDE7-F0FF-4669-9F06-B292C6E0C662}"/>
    <dgm:cxn modelId="{DD449C3B-6B6C-4451-888C-7CCC7E4222D7}" srcId="{8CDCC0DE-3214-4DA7-8ABC-A8D55837EA08}" destId="{AC2CCADE-0755-4FF4-B11B-E4B0741FEB8E}" srcOrd="0" destOrd="0" parTransId="{731647C7-782B-4AC0-9E52-1F0D71FAABD9}" sibTransId="{EABF0BC4-5802-4CE5-908A-CF84522A0308}"/>
    <dgm:cxn modelId="{E5FC5EFE-1A15-426B-B90B-F0173EC76BDB}" type="presOf" srcId="{86D1536E-F39A-4029-8A60-146B6EA5CBB8}" destId="{EE9BB5C9-C87A-433A-91A8-2D0AAC1DAF43}" srcOrd="0" destOrd="0" presId="urn:microsoft.com/office/officeart/2005/8/layout/vList2"/>
    <dgm:cxn modelId="{8B20744E-965B-4147-9853-F82464A52B5E}" type="presOf" srcId="{A679C683-9C07-4AD3-B614-83E5949B8D6D}" destId="{0EB5BBFB-276D-4F28-A1F5-566A3B7BDC3C}" srcOrd="0" destOrd="0" presId="urn:microsoft.com/office/officeart/2005/8/layout/vList2"/>
    <dgm:cxn modelId="{780EBD67-D759-4351-BE86-F0A08DE9FF06}" type="presOf" srcId="{07CDBC2E-6507-45C0-B1DB-A0E3938EC11D}" destId="{01448B39-F6A4-43C7-8A8E-54044CBEE8C1}" srcOrd="0" destOrd="0" presId="urn:microsoft.com/office/officeart/2005/8/layout/vList2"/>
    <dgm:cxn modelId="{91919F95-B975-4592-9F5A-E389534B5FD1}" type="presOf" srcId="{5AC19A1E-A87B-4B45-B370-0339331D6901}" destId="{EE9BB5C9-C87A-433A-91A8-2D0AAC1DAF43}" srcOrd="0" destOrd="2" presId="urn:microsoft.com/office/officeart/2005/8/layout/vList2"/>
    <dgm:cxn modelId="{84AF1CB4-1A31-4061-B471-561F0E58DB22}" type="presOf" srcId="{A309DF16-8148-4231-A2F4-2A8776101EE5}" destId="{EE9BB5C9-C87A-433A-91A8-2D0AAC1DAF43}" srcOrd="0" destOrd="1" presId="urn:microsoft.com/office/officeart/2005/8/layout/vList2"/>
    <dgm:cxn modelId="{2960D914-5BFE-4243-A0D4-95DC3197AC75}" srcId="{AC2CCADE-0755-4FF4-B11B-E4B0741FEB8E}" destId="{07CDBC2E-6507-45C0-B1DB-A0E3938EC11D}" srcOrd="0" destOrd="0" parTransId="{9CBBC809-327F-4A45-A2EA-58DBCD029359}" sibTransId="{E502E0AA-98DA-4B19-B593-2EC5343C0EDB}"/>
    <dgm:cxn modelId="{DB4204F0-E777-41C7-9E91-7190E37C5931}" srcId="{A679C683-9C07-4AD3-B614-83E5949B8D6D}" destId="{1673B8AA-EC24-4E67-9CE4-A9FE2D97FEAA}" srcOrd="3" destOrd="0" parTransId="{61325014-06C8-499B-8330-E169B7CCDC5F}" sibTransId="{9AF84301-4422-4550-99EF-8FF4A78D12BD}"/>
    <dgm:cxn modelId="{3B3B3A01-368D-45BC-BA0D-61AB75EDEE1C}" srcId="{A679C683-9C07-4AD3-B614-83E5949B8D6D}" destId="{86D1536E-F39A-4029-8A60-146B6EA5CBB8}" srcOrd="0" destOrd="0" parTransId="{8A8C8F0A-459D-48F0-9498-648DFB7A82BF}" sibTransId="{9C81BF8F-52CF-4391-858A-7A3E5A129DAE}"/>
    <dgm:cxn modelId="{2D5F9813-7606-4E08-A69A-80A1A7EDAA39}" type="presOf" srcId="{1673B8AA-EC24-4E67-9CE4-A9FE2D97FEAA}" destId="{EE9BB5C9-C87A-433A-91A8-2D0AAC1DAF43}" srcOrd="0" destOrd="3" presId="urn:microsoft.com/office/officeart/2005/8/layout/vList2"/>
    <dgm:cxn modelId="{CAD39AAB-4382-4B41-A518-9E9C367896F4}" type="presOf" srcId="{8CDCC0DE-3214-4DA7-8ABC-A8D55837EA08}" destId="{C3784128-54DC-462D-8E5B-E5546FDA9242}" srcOrd="0" destOrd="0" presId="urn:microsoft.com/office/officeart/2005/8/layout/vList2"/>
    <dgm:cxn modelId="{60548BCD-47B0-4A02-BB1E-6926285A7772}" type="presParOf" srcId="{C3784128-54DC-462D-8E5B-E5546FDA9242}" destId="{37EB05F8-E078-4326-9EBB-48C55B636C7F}" srcOrd="0" destOrd="0" presId="urn:microsoft.com/office/officeart/2005/8/layout/vList2"/>
    <dgm:cxn modelId="{95480FE7-121E-4755-BFBE-6EAD912DD04D}" type="presParOf" srcId="{C3784128-54DC-462D-8E5B-E5546FDA9242}" destId="{01448B39-F6A4-43C7-8A8E-54044CBEE8C1}" srcOrd="1" destOrd="0" presId="urn:microsoft.com/office/officeart/2005/8/layout/vList2"/>
    <dgm:cxn modelId="{EBB7BCB6-0189-4DCB-9632-04D198FE8128}" type="presParOf" srcId="{C3784128-54DC-462D-8E5B-E5546FDA9242}" destId="{0EB5BBFB-276D-4F28-A1F5-566A3B7BDC3C}" srcOrd="2" destOrd="0" presId="urn:microsoft.com/office/officeart/2005/8/layout/vList2"/>
    <dgm:cxn modelId="{21839E93-E99D-47AF-9881-D7651BA15B7E}" type="presParOf" srcId="{C3784128-54DC-462D-8E5B-E5546FDA9242}" destId="{EE9BB5C9-C87A-433A-91A8-2D0AAC1DAF43}"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E523C-BD5C-4023-A433-743CFE9D1B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CB1D0F-1D6F-4375-9BF5-ACCFA916F386}">
      <dgm:prSet/>
      <dgm:spPr/>
      <dgm:t>
        <a:bodyPr/>
        <a:lstStyle/>
        <a:p>
          <a:pPr rtl="0"/>
          <a:r>
            <a:rPr lang="en-IN" smtClean="0"/>
            <a:t>How We Will Solve It:</a:t>
          </a:r>
          <a:endParaRPr lang="en-IN"/>
        </a:p>
      </dgm:t>
    </dgm:pt>
    <dgm:pt modelId="{93248068-B652-4B58-B5E8-89873A335B18}" type="parTrans" cxnId="{520DD8E3-25C6-4E41-92B1-97C191C26BE7}">
      <dgm:prSet/>
      <dgm:spPr/>
      <dgm:t>
        <a:bodyPr/>
        <a:lstStyle/>
        <a:p>
          <a:endParaRPr lang="en-US"/>
        </a:p>
      </dgm:t>
    </dgm:pt>
    <dgm:pt modelId="{45F05675-4615-4046-BF02-46D61EC85FD6}" type="sibTrans" cxnId="{520DD8E3-25C6-4E41-92B1-97C191C26BE7}">
      <dgm:prSet/>
      <dgm:spPr/>
      <dgm:t>
        <a:bodyPr/>
        <a:lstStyle/>
        <a:p>
          <a:endParaRPr lang="en-US"/>
        </a:p>
      </dgm:t>
    </dgm:pt>
    <dgm:pt modelId="{E2C25C40-EEA4-4308-98D7-8360CCCD2829}">
      <dgm:prSet/>
      <dgm:spPr/>
      <dgm:t>
        <a:bodyPr/>
        <a:lstStyle/>
        <a:p>
          <a:pPr rtl="0"/>
          <a:r>
            <a:rPr lang="en-IN" dirty="0" smtClean="0"/>
            <a:t>Design and develop custom </a:t>
          </a:r>
          <a:r>
            <a:rPr lang="en-IN" dirty="0" err="1" smtClean="0"/>
            <a:t>Alteryx</a:t>
          </a:r>
          <a:r>
            <a:rPr lang="en-IN" dirty="0" smtClean="0"/>
            <a:t> workflows and applications tailored to specific business needs.</a:t>
          </a:r>
          <a:endParaRPr lang="en-IN" dirty="0"/>
        </a:p>
      </dgm:t>
    </dgm:pt>
    <dgm:pt modelId="{FD24182C-73AD-4C09-9D41-D82CF7B2772C}" type="parTrans" cxnId="{4BBCE303-112B-4630-9581-9B0DABF14AE3}">
      <dgm:prSet/>
      <dgm:spPr/>
      <dgm:t>
        <a:bodyPr/>
        <a:lstStyle/>
        <a:p>
          <a:endParaRPr lang="en-US"/>
        </a:p>
      </dgm:t>
    </dgm:pt>
    <dgm:pt modelId="{D681DDA5-8673-4980-AA55-0B53D531BE78}" type="sibTrans" cxnId="{4BBCE303-112B-4630-9581-9B0DABF14AE3}">
      <dgm:prSet/>
      <dgm:spPr/>
      <dgm:t>
        <a:bodyPr/>
        <a:lstStyle/>
        <a:p>
          <a:endParaRPr lang="en-US"/>
        </a:p>
      </dgm:t>
    </dgm:pt>
    <dgm:pt modelId="{6B791B30-55D9-413B-A5FA-86A98B502105}">
      <dgm:prSet/>
      <dgm:spPr/>
      <dgm:t>
        <a:bodyPr/>
        <a:lstStyle/>
        <a:p>
          <a:pPr rtl="0"/>
          <a:r>
            <a:rPr lang="en-IN" smtClean="0"/>
            <a:t>Establish robust data connectors to various source systems (databases, cloud platforms, APIs).</a:t>
          </a:r>
          <a:endParaRPr lang="en-IN"/>
        </a:p>
      </dgm:t>
    </dgm:pt>
    <dgm:pt modelId="{0085E328-29C6-4CFD-B2B5-CB453D469630}" type="parTrans" cxnId="{06759CBD-1B81-4D23-A7D7-74B7B86D95DE}">
      <dgm:prSet/>
      <dgm:spPr/>
      <dgm:t>
        <a:bodyPr/>
        <a:lstStyle/>
        <a:p>
          <a:endParaRPr lang="en-US"/>
        </a:p>
      </dgm:t>
    </dgm:pt>
    <dgm:pt modelId="{E759B8CA-6FCA-458D-95F1-FEF0175F317F}" type="sibTrans" cxnId="{06759CBD-1B81-4D23-A7D7-74B7B86D95DE}">
      <dgm:prSet/>
      <dgm:spPr/>
      <dgm:t>
        <a:bodyPr/>
        <a:lstStyle/>
        <a:p>
          <a:endParaRPr lang="en-US"/>
        </a:p>
      </dgm:t>
    </dgm:pt>
    <dgm:pt modelId="{5FB528F4-4A21-43F6-B59F-4988E0E26266}">
      <dgm:prSet/>
      <dgm:spPr/>
      <dgm:t>
        <a:bodyPr/>
        <a:lstStyle/>
        <a:p>
          <a:pPr rtl="0"/>
          <a:r>
            <a:rPr lang="en-IN" smtClean="0"/>
            <a:t>Implement user-friendly interfaces within Alteryx for data input, manipulation, and output.</a:t>
          </a:r>
          <a:endParaRPr lang="en-IN"/>
        </a:p>
      </dgm:t>
    </dgm:pt>
    <dgm:pt modelId="{1404A96B-89FB-4482-A576-17369DFDB599}" type="parTrans" cxnId="{79721FCC-EAC6-4B84-AFAC-782020BFAF2D}">
      <dgm:prSet/>
      <dgm:spPr/>
      <dgm:t>
        <a:bodyPr/>
        <a:lstStyle/>
        <a:p>
          <a:endParaRPr lang="en-US"/>
        </a:p>
      </dgm:t>
    </dgm:pt>
    <dgm:pt modelId="{0BF9EC76-BA3F-4FAD-8C76-ECE054D507D0}" type="sibTrans" cxnId="{79721FCC-EAC6-4B84-AFAC-782020BFAF2D}">
      <dgm:prSet/>
      <dgm:spPr/>
      <dgm:t>
        <a:bodyPr/>
        <a:lstStyle/>
        <a:p>
          <a:endParaRPr lang="en-US"/>
        </a:p>
      </dgm:t>
    </dgm:pt>
    <dgm:pt modelId="{77E5748F-97FE-49EF-A6CC-9234AB97FD3D}">
      <dgm:prSet/>
      <dgm:spPr/>
      <dgm:t>
        <a:bodyPr/>
        <a:lstStyle/>
        <a:p>
          <a:pPr rtl="0"/>
          <a:r>
            <a:rPr lang="en-IN" dirty="0" smtClean="0"/>
            <a:t>Provide comprehensive training programs and ongoing support for business users to foster adoption.</a:t>
          </a:r>
          <a:endParaRPr lang="en-IN" dirty="0"/>
        </a:p>
      </dgm:t>
    </dgm:pt>
    <dgm:pt modelId="{1ED8BDF9-0D99-4444-A487-8586ABCA4787}" type="parTrans" cxnId="{0C04D051-9F5E-4242-86B6-5AC9A9F971E4}">
      <dgm:prSet/>
      <dgm:spPr/>
      <dgm:t>
        <a:bodyPr/>
        <a:lstStyle/>
        <a:p>
          <a:endParaRPr lang="en-US"/>
        </a:p>
      </dgm:t>
    </dgm:pt>
    <dgm:pt modelId="{9EF83F34-1211-4C45-A0EA-22062445A776}" type="sibTrans" cxnId="{0C04D051-9F5E-4242-86B6-5AC9A9F971E4}">
      <dgm:prSet/>
      <dgm:spPr/>
      <dgm:t>
        <a:bodyPr/>
        <a:lstStyle/>
        <a:p>
          <a:endParaRPr lang="en-US"/>
        </a:p>
      </dgm:t>
    </dgm:pt>
    <dgm:pt modelId="{75C1C578-9170-4908-99FC-1872D98F5D2F}">
      <dgm:prSet/>
      <dgm:spPr/>
      <dgm:t>
        <a:bodyPr/>
        <a:lstStyle/>
        <a:p>
          <a:pPr rtl="0"/>
          <a:r>
            <a:rPr lang="en-IN" smtClean="0"/>
            <a:t>Why It Will Be Effective:</a:t>
          </a:r>
          <a:endParaRPr lang="en-IN"/>
        </a:p>
      </dgm:t>
    </dgm:pt>
    <dgm:pt modelId="{8AB5EF61-34CF-405F-8057-DF3D8208B320}" type="parTrans" cxnId="{1A866B61-8374-4948-A634-B69BB4206FCB}">
      <dgm:prSet/>
      <dgm:spPr/>
      <dgm:t>
        <a:bodyPr/>
        <a:lstStyle/>
        <a:p>
          <a:endParaRPr lang="en-US"/>
        </a:p>
      </dgm:t>
    </dgm:pt>
    <dgm:pt modelId="{20AA4331-AE85-4D23-88F3-BD329197B807}" type="sibTrans" cxnId="{1A866B61-8374-4948-A634-B69BB4206FCB}">
      <dgm:prSet/>
      <dgm:spPr/>
      <dgm:t>
        <a:bodyPr/>
        <a:lstStyle/>
        <a:p>
          <a:endParaRPr lang="en-US"/>
        </a:p>
      </dgm:t>
    </dgm:pt>
    <dgm:pt modelId="{C1E964D9-D456-4960-BFC9-E8D90B456794}">
      <dgm:prSet/>
      <dgm:spPr/>
      <dgm:t>
        <a:bodyPr/>
        <a:lstStyle/>
        <a:p>
          <a:pPr rtl="0"/>
          <a:r>
            <a:rPr lang="en-IN" dirty="0" err="1" smtClean="0"/>
            <a:t>Alteryx's</a:t>
          </a:r>
          <a:r>
            <a:rPr lang="en-IN" dirty="0" smtClean="0"/>
            <a:t> visual interface significantly reduces learning curves and empowers business analysts directly.</a:t>
          </a:r>
          <a:endParaRPr lang="en-IN" dirty="0"/>
        </a:p>
      </dgm:t>
    </dgm:pt>
    <dgm:pt modelId="{F9158F0D-D203-4657-8195-62769447047A}" type="parTrans" cxnId="{15365162-3B06-4EFF-9646-8EB98C3088FE}">
      <dgm:prSet/>
      <dgm:spPr/>
      <dgm:t>
        <a:bodyPr/>
        <a:lstStyle/>
        <a:p>
          <a:endParaRPr lang="en-US"/>
        </a:p>
      </dgm:t>
    </dgm:pt>
    <dgm:pt modelId="{E3EA18F1-C173-4B7B-9F6B-290CF14DE274}" type="sibTrans" cxnId="{15365162-3B06-4EFF-9646-8EB98C3088FE}">
      <dgm:prSet/>
      <dgm:spPr/>
      <dgm:t>
        <a:bodyPr/>
        <a:lstStyle/>
        <a:p>
          <a:endParaRPr lang="en-US"/>
        </a:p>
      </dgm:t>
    </dgm:pt>
    <dgm:pt modelId="{4497DBA5-9926-4DA8-85E3-9D68136DD2EA}">
      <dgm:prSet/>
      <dgm:spPr/>
      <dgm:t>
        <a:bodyPr/>
        <a:lstStyle/>
        <a:p>
          <a:pPr rtl="0"/>
          <a:r>
            <a:rPr lang="en-IN" dirty="0" smtClean="0"/>
            <a:t>Automation features eliminate manual errors, save significant time, and free up resources for higher-value activities.</a:t>
          </a:r>
          <a:endParaRPr lang="en-IN" dirty="0"/>
        </a:p>
      </dgm:t>
    </dgm:pt>
    <dgm:pt modelId="{326F2A3C-363B-47F9-AF00-1338BFFD15C6}" type="parTrans" cxnId="{23FB4322-EDAC-40EF-84A0-DA959F8EA45E}">
      <dgm:prSet/>
      <dgm:spPr/>
      <dgm:t>
        <a:bodyPr/>
        <a:lstStyle/>
        <a:p>
          <a:endParaRPr lang="en-US"/>
        </a:p>
      </dgm:t>
    </dgm:pt>
    <dgm:pt modelId="{47257EFD-61C8-48CC-9998-6C007E8C8F92}" type="sibTrans" cxnId="{23FB4322-EDAC-40EF-84A0-DA959F8EA45E}">
      <dgm:prSet/>
      <dgm:spPr/>
      <dgm:t>
        <a:bodyPr/>
        <a:lstStyle/>
        <a:p>
          <a:endParaRPr lang="en-US"/>
        </a:p>
      </dgm:t>
    </dgm:pt>
    <dgm:pt modelId="{39EB3439-7B25-4C14-9A09-6A46C2E6E7D2}">
      <dgm:prSet/>
      <dgm:spPr/>
      <dgm:t>
        <a:bodyPr/>
        <a:lstStyle/>
        <a:p>
          <a:pPr rtl="0"/>
          <a:r>
            <a:rPr lang="en-IN" dirty="0" smtClean="0"/>
            <a:t>Scalability ensures the solution can handle increasing data volumes and evolving business requirements.</a:t>
          </a:r>
          <a:endParaRPr lang="en-IN" dirty="0"/>
        </a:p>
      </dgm:t>
    </dgm:pt>
    <dgm:pt modelId="{39E22226-7487-4920-A112-2399F5AC8AA0}" type="parTrans" cxnId="{99FF758C-B39B-4432-8EBE-D180AACB1B5D}">
      <dgm:prSet/>
      <dgm:spPr/>
      <dgm:t>
        <a:bodyPr/>
        <a:lstStyle/>
        <a:p>
          <a:endParaRPr lang="en-US"/>
        </a:p>
      </dgm:t>
    </dgm:pt>
    <dgm:pt modelId="{C5045990-89A7-4F91-9CC0-A23BB2D85510}" type="sibTrans" cxnId="{99FF758C-B39B-4432-8EBE-D180AACB1B5D}">
      <dgm:prSet/>
      <dgm:spPr/>
      <dgm:t>
        <a:bodyPr/>
        <a:lstStyle/>
        <a:p>
          <a:endParaRPr lang="en-US"/>
        </a:p>
      </dgm:t>
    </dgm:pt>
    <dgm:pt modelId="{71962B7E-5816-4549-9449-0421654840E6}">
      <dgm:prSet/>
      <dgm:spPr/>
      <dgm:t>
        <a:bodyPr/>
        <a:lstStyle/>
        <a:p>
          <a:pPr rtl="0"/>
          <a:r>
            <a:rPr lang="en-IN" smtClean="0"/>
            <a:t>The Agile approach ensures continuous alignment with evolving business requirements and rapid iteration based on feedback.</a:t>
          </a:r>
          <a:endParaRPr lang="en-IN"/>
        </a:p>
      </dgm:t>
    </dgm:pt>
    <dgm:pt modelId="{9446258F-62BD-4E03-A3AD-7869E1C17DB9}" type="parTrans" cxnId="{4F32D941-0051-4F65-A908-982BFC07D5AC}">
      <dgm:prSet/>
      <dgm:spPr/>
      <dgm:t>
        <a:bodyPr/>
        <a:lstStyle/>
        <a:p>
          <a:endParaRPr lang="en-US"/>
        </a:p>
      </dgm:t>
    </dgm:pt>
    <dgm:pt modelId="{C4D1D771-6796-4E4F-9981-E9936B1EA22E}" type="sibTrans" cxnId="{4F32D941-0051-4F65-A908-982BFC07D5AC}">
      <dgm:prSet/>
      <dgm:spPr/>
      <dgm:t>
        <a:bodyPr/>
        <a:lstStyle/>
        <a:p>
          <a:endParaRPr lang="en-US"/>
        </a:p>
      </dgm:t>
    </dgm:pt>
    <dgm:pt modelId="{2AC40D17-77E3-4FC3-A081-8F7B0935F3D5}" type="pres">
      <dgm:prSet presAssocID="{B51E523C-BD5C-4023-A433-743CFE9D1BA7}" presName="linear" presStyleCnt="0">
        <dgm:presLayoutVars>
          <dgm:animLvl val="lvl"/>
          <dgm:resizeHandles val="exact"/>
        </dgm:presLayoutVars>
      </dgm:prSet>
      <dgm:spPr/>
      <dgm:t>
        <a:bodyPr/>
        <a:lstStyle/>
        <a:p>
          <a:endParaRPr lang="en-US"/>
        </a:p>
      </dgm:t>
    </dgm:pt>
    <dgm:pt modelId="{07C14D41-CD46-4F3F-85A0-CA90835EEA71}" type="pres">
      <dgm:prSet presAssocID="{A0CB1D0F-1D6F-4375-9BF5-ACCFA916F386}" presName="parentText" presStyleLbl="node1" presStyleIdx="0" presStyleCnt="2">
        <dgm:presLayoutVars>
          <dgm:chMax val="0"/>
          <dgm:bulletEnabled val="1"/>
        </dgm:presLayoutVars>
      </dgm:prSet>
      <dgm:spPr/>
      <dgm:t>
        <a:bodyPr/>
        <a:lstStyle/>
        <a:p>
          <a:endParaRPr lang="en-US"/>
        </a:p>
      </dgm:t>
    </dgm:pt>
    <dgm:pt modelId="{38C8FB6C-1987-4775-802E-CA5047E1068E}" type="pres">
      <dgm:prSet presAssocID="{A0CB1D0F-1D6F-4375-9BF5-ACCFA916F386}" presName="childText" presStyleLbl="revTx" presStyleIdx="0" presStyleCnt="2">
        <dgm:presLayoutVars>
          <dgm:bulletEnabled val="1"/>
        </dgm:presLayoutVars>
      </dgm:prSet>
      <dgm:spPr/>
      <dgm:t>
        <a:bodyPr/>
        <a:lstStyle/>
        <a:p>
          <a:endParaRPr lang="en-US"/>
        </a:p>
      </dgm:t>
    </dgm:pt>
    <dgm:pt modelId="{C5C5D5A3-7163-459E-8AC9-908B05F3C994}" type="pres">
      <dgm:prSet presAssocID="{75C1C578-9170-4908-99FC-1872D98F5D2F}" presName="parentText" presStyleLbl="node1" presStyleIdx="1" presStyleCnt="2">
        <dgm:presLayoutVars>
          <dgm:chMax val="0"/>
          <dgm:bulletEnabled val="1"/>
        </dgm:presLayoutVars>
      </dgm:prSet>
      <dgm:spPr/>
      <dgm:t>
        <a:bodyPr/>
        <a:lstStyle/>
        <a:p>
          <a:endParaRPr lang="en-US"/>
        </a:p>
      </dgm:t>
    </dgm:pt>
    <dgm:pt modelId="{C3D2ADA3-F1B5-4C75-9E8B-BFAA37C5A681}" type="pres">
      <dgm:prSet presAssocID="{75C1C578-9170-4908-99FC-1872D98F5D2F}" presName="childText" presStyleLbl="revTx" presStyleIdx="1" presStyleCnt="2">
        <dgm:presLayoutVars>
          <dgm:bulletEnabled val="1"/>
        </dgm:presLayoutVars>
      </dgm:prSet>
      <dgm:spPr/>
      <dgm:t>
        <a:bodyPr/>
        <a:lstStyle/>
        <a:p>
          <a:endParaRPr lang="en-US"/>
        </a:p>
      </dgm:t>
    </dgm:pt>
  </dgm:ptLst>
  <dgm:cxnLst>
    <dgm:cxn modelId="{4BBCE303-112B-4630-9581-9B0DABF14AE3}" srcId="{A0CB1D0F-1D6F-4375-9BF5-ACCFA916F386}" destId="{E2C25C40-EEA4-4308-98D7-8360CCCD2829}" srcOrd="0" destOrd="0" parTransId="{FD24182C-73AD-4C09-9D41-D82CF7B2772C}" sibTransId="{D681DDA5-8673-4980-AA55-0B53D531BE78}"/>
    <dgm:cxn modelId="{99FF758C-B39B-4432-8EBE-D180AACB1B5D}" srcId="{75C1C578-9170-4908-99FC-1872D98F5D2F}" destId="{39EB3439-7B25-4C14-9A09-6A46C2E6E7D2}" srcOrd="2" destOrd="0" parTransId="{39E22226-7487-4920-A112-2399F5AC8AA0}" sibTransId="{C5045990-89A7-4F91-9CC0-A23BB2D85510}"/>
    <dgm:cxn modelId="{E806C552-6F9D-430A-9F26-C6F4FCA13B05}" type="presOf" srcId="{A0CB1D0F-1D6F-4375-9BF5-ACCFA916F386}" destId="{07C14D41-CD46-4F3F-85A0-CA90835EEA71}" srcOrd="0" destOrd="0" presId="urn:microsoft.com/office/officeart/2005/8/layout/vList2"/>
    <dgm:cxn modelId="{5A4987E9-EE64-4343-9349-02F0794EEF0E}" type="presOf" srcId="{B51E523C-BD5C-4023-A433-743CFE9D1BA7}" destId="{2AC40D17-77E3-4FC3-A081-8F7B0935F3D5}" srcOrd="0" destOrd="0" presId="urn:microsoft.com/office/officeart/2005/8/layout/vList2"/>
    <dgm:cxn modelId="{520DD8E3-25C6-4E41-92B1-97C191C26BE7}" srcId="{B51E523C-BD5C-4023-A433-743CFE9D1BA7}" destId="{A0CB1D0F-1D6F-4375-9BF5-ACCFA916F386}" srcOrd="0" destOrd="0" parTransId="{93248068-B652-4B58-B5E8-89873A335B18}" sibTransId="{45F05675-4615-4046-BF02-46D61EC85FD6}"/>
    <dgm:cxn modelId="{B95305DD-A57F-4A33-A995-DD199CB0FC29}" type="presOf" srcId="{4497DBA5-9926-4DA8-85E3-9D68136DD2EA}" destId="{C3D2ADA3-F1B5-4C75-9E8B-BFAA37C5A681}" srcOrd="0" destOrd="1" presId="urn:microsoft.com/office/officeart/2005/8/layout/vList2"/>
    <dgm:cxn modelId="{0C04D051-9F5E-4242-86B6-5AC9A9F971E4}" srcId="{A0CB1D0F-1D6F-4375-9BF5-ACCFA916F386}" destId="{77E5748F-97FE-49EF-A6CC-9234AB97FD3D}" srcOrd="3" destOrd="0" parTransId="{1ED8BDF9-0D99-4444-A487-8586ABCA4787}" sibTransId="{9EF83F34-1211-4C45-A0EA-22062445A776}"/>
    <dgm:cxn modelId="{4F32D941-0051-4F65-A908-982BFC07D5AC}" srcId="{75C1C578-9170-4908-99FC-1872D98F5D2F}" destId="{71962B7E-5816-4549-9449-0421654840E6}" srcOrd="3" destOrd="0" parTransId="{9446258F-62BD-4E03-A3AD-7869E1C17DB9}" sibTransId="{C4D1D771-6796-4E4F-9981-E9936B1EA22E}"/>
    <dgm:cxn modelId="{79721FCC-EAC6-4B84-AFAC-782020BFAF2D}" srcId="{A0CB1D0F-1D6F-4375-9BF5-ACCFA916F386}" destId="{5FB528F4-4A21-43F6-B59F-4988E0E26266}" srcOrd="2" destOrd="0" parTransId="{1404A96B-89FB-4482-A576-17369DFDB599}" sibTransId="{0BF9EC76-BA3F-4FAD-8C76-ECE054D507D0}"/>
    <dgm:cxn modelId="{55A41C8F-EC12-44B1-B04F-8A695BCC6AFE}" type="presOf" srcId="{39EB3439-7B25-4C14-9A09-6A46C2E6E7D2}" destId="{C3D2ADA3-F1B5-4C75-9E8B-BFAA37C5A681}" srcOrd="0" destOrd="2" presId="urn:microsoft.com/office/officeart/2005/8/layout/vList2"/>
    <dgm:cxn modelId="{B64F66F7-DF1F-4414-BBED-B2725BA2B44B}" type="presOf" srcId="{6B791B30-55D9-413B-A5FA-86A98B502105}" destId="{38C8FB6C-1987-4775-802E-CA5047E1068E}" srcOrd="0" destOrd="1" presId="urn:microsoft.com/office/officeart/2005/8/layout/vList2"/>
    <dgm:cxn modelId="{23FB4322-EDAC-40EF-84A0-DA959F8EA45E}" srcId="{75C1C578-9170-4908-99FC-1872D98F5D2F}" destId="{4497DBA5-9926-4DA8-85E3-9D68136DD2EA}" srcOrd="1" destOrd="0" parTransId="{326F2A3C-363B-47F9-AF00-1338BFFD15C6}" sibTransId="{47257EFD-61C8-48CC-9998-6C007E8C8F92}"/>
    <dgm:cxn modelId="{EC01D6B9-E02B-4807-BAB4-001C83C84112}" type="presOf" srcId="{75C1C578-9170-4908-99FC-1872D98F5D2F}" destId="{C5C5D5A3-7163-459E-8AC9-908B05F3C994}" srcOrd="0" destOrd="0" presId="urn:microsoft.com/office/officeart/2005/8/layout/vList2"/>
    <dgm:cxn modelId="{7BACB4FB-66D4-4109-9A39-1B6791287545}" type="presOf" srcId="{77E5748F-97FE-49EF-A6CC-9234AB97FD3D}" destId="{38C8FB6C-1987-4775-802E-CA5047E1068E}" srcOrd="0" destOrd="3" presId="urn:microsoft.com/office/officeart/2005/8/layout/vList2"/>
    <dgm:cxn modelId="{CFB01E5C-82C6-4F01-9F78-CDAB8E199E12}" type="presOf" srcId="{C1E964D9-D456-4960-BFC9-E8D90B456794}" destId="{C3D2ADA3-F1B5-4C75-9E8B-BFAA37C5A681}" srcOrd="0" destOrd="0" presId="urn:microsoft.com/office/officeart/2005/8/layout/vList2"/>
    <dgm:cxn modelId="{BFC2DEE9-6638-4A00-B782-D92FE13D244F}" type="presOf" srcId="{5FB528F4-4A21-43F6-B59F-4988E0E26266}" destId="{38C8FB6C-1987-4775-802E-CA5047E1068E}" srcOrd="0" destOrd="2" presId="urn:microsoft.com/office/officeart/2005/8/layout/vList2"/>
    <dgm:cxn modelId="{15365162-3B06-4EFF-9646-8EB98C3088FE}" srcId="{75C1C578-9170-4908-99FC-1872D98F5D2F}" destId="{C1E964D9-D456-4960-BFC9-E8D90B456794}" srcOrd="0" destOrd="0" parTransId="{F9158F0D-D203-4657-8195-62769447047A}" sibTransId="{E3EA18F1-C173-4B7B-9F6B-290CF14DE274}"/>
    <dgm:cxn modelId="{7FAD5FCF-6097-4BD1-8F92-444CEE7F4EDC}" type="presOf" srcId="{71962B7E-5816-4549-9449-0421654840E6}" destId="{C3D2ADA3-F1B5-4C75-9E8B-BFAA37C5A681}" srcOrd="0" destOrd="3" presId="urn:microsoft.com/office/officeart/2005/8/layout/vList2"/>
    <dgm:cxn modelId="{06759CBD-1B81-4D23-A7D7-74B7B86D95DE}" srcId="{A0CB1D0F-1D6F-4375-9BF5-ACCFA916F386}" destId="{6B791B30-55D9-413B-A5FA-86A98B502105}" srcOrd="1" destOrd="0" parTransId="{0085E328-29C6-4CFD-B2B5-CB453D469630}" sibTransId="{E759B8CA-6FCA-458D-95F1-FEF0175F317F}"/>
    <dgm:cxn modelId="{1A866B61-8374-4948-A634-B69BB4206FCB}" srcId="{B51E523C-BD5C-4023-A433-743CFE9D1BA7}" destId="{75C1C578-9170-4908-99FC-1872D98F5D2F}" srcOrd="1" destOrd="0" parTransId="{8AB5EF61-34CF-405F-8057-DF3D8208B320}" sibTransId="{20AA4331-AE85-4D23-88F3-BD329197B807}"/>
    <dgm:cxn modelId="{CE06EBF2-A232-4250-BB73-96066FF3B2A8}" type="presOf" srcId="{E2C25C40-EEA4-4308-98D7-8360CCCD2829}" destId="{38C8FB6C-1987-4775-802E-CA5047E1068E}" srcOrd="0" destOrd="0" presId="urn:microsoft.com/office/officeart/2005/8/layout/vList2"/>
    <dgm:cxn modelId="{9DD14795-E938-494E-BAB2-2A28F43FFF07}" type="presParOf" srcId="{2AC40D17-77E3-4FC3-A081-8F7B0935F3D5}" destId="{07C14D41-CD46-4F3F-85A0-CA90835EEA71}" srcOrd="0" destOrd="0" presId="urn:microsoft.com/office/officeart/2005/8/layout/vList2"/>
    <dgm:cxn modelId="{7A2BCB31-9CEB-4E7D-B34E-C14BFE20FDB0}" type="presParOf" srcId="{2AC40D17-77E3-4FC3-A081-8F7B0935F3D5}" destId="{38C8FB6C-1987-4775-802E-CA5047E1068E}" srcOrd="1" destOrd="0" presId="urn:microsoft.com/office/officeart/2005/8/layout/vList2"/>
    <dgm:cxn modelId="{3E2435DB-8527-4700-B520-C42CDF65C8CB}" type="presParOf" srcId="{2AC40D17-77E3-4FC3-A081-8F7B0935F3D5}" destId="{C5C5D5A3-7163-459E-8AC9-908B05F3C994}" srcOrd="2" destOrd="0" presId="urn:microsoft.com/office/officeart/2005/8/layout/vList2"/>
    <dgm:cxn modelId="{13960B6B-9FCC-46CC-A252-2E0DB108295E}" type="presParOf" srcId="{2AC40D17-77E3-4FC3-A081-8F7B0935F3D5}" destId="{C3D2ADA3-F1B5-4C75-9E8B-BFAA37C5A68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17F992-8589-4986-A1B2-EA2AA84189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B5B9F4-1AC4-4285-8463-103536589589}">
      <dgm:prSet/>
      <dgm:spPr/>
      <dgm:t>
        <a:bodyPr/>
        <a:lstStyle/>
        <a:p>
          <a:pPr rtl="0"/>
          <a:r>
            <a:rPr lang="en-IN" smtClean="0"/>
            <a:t>Why It's Better Than Alternatives:</a:t>
          </a:r>
          <a:endParaRPr lang="en-IN"/>
        </a:p>
      </dgm:t>
    </dgm:pt>
    <dgm:pt modelId="{0C03D27C-652B-4612-A1CF-3EC805B8F844}" type="parTrans" cxnId="{61AEA786-A883-4ABD-B01C-CE96A2439E29}">
      <dgm:prSet/>
      <dgm:spPr/>
      <dgm:t>
        <a:bodyPr/>
        <a:lstStyle/>
        <a:p>
          <a:endParaRPr lang="en-US"/>
        </a:p>
      </dgm:t>
    </dgm:pt>
    <dgm:pt modelId="{06C03D29-A988-4B07-B6BF-1321A0C71C61}" type="sibTrans" cxnId="{61AEA786-A883-4ABD-B01C-CE96A2439E29}">
      <dgm:prSet/>
      <dgm:spPr/>
      <dgm:t>
        <a:bodyPr/>
        <a:lstStyle/>
        <a:p>
          <a:endParaRPr lang="en-US"/>
        </a:p>
      </dgm:t>
    </dgm:pt>
    <dgm:pt modelId="{81B6E22B-EE3B-4224-B7F9-7B7475FDDCB0}">
      <dgm:prSet/>
      <dgm:spPr/>
      <dgm:t>
        <a:bodyPr/>
        <a:lstStyle/>
        <a:p>
          <a:pPr rtl="0"/>
          <a:r>
            <a:rPr lang="en-IN" dirty="0" smtClean="0"/>
            <a:t>Offers a unique balance of powerful data manipulation and user-friendliness compared to code-heavy ETL tools or basic spreadsheet-based solutions.</a:t>
          </a:r>
          <a:endParaRPr lang="en-IN" dirty="0"/>
        </a:p>
      </dgm:t>
    </dgm:pt>
    <dgm:pt modelId="{D7D00C2B-93BE-42B7-A8E1-7F867348F371}" type="parTrans" cxnId="{BC5C0D88-4123-4DA2-9EA6-C35F5017DE8F}">
      <dgm:prSet/>
      <dgm:spPr/>
      <dgm:t>
        <a:bodyPr/>
        <a:lstStyle/>
        <a:p>
          <a:endParaRPr lang="en-US"/>
        </a:p>
      </dgm:t>
    </dgm:pt>
    <dgm:pt modelId="{8CB77667-178F-402A-88A8-F5E258F15995}" type="sibTrans" cxnId="{BC5C0D88-4123-4DA2-9EA6-C35F5017DE8F}">
      <dgm:prSet/>
      <dgm:spPr/>
      <dgm:t>
        <a:bodyPr/>
        <a:lstStyle/>
        <a:p>
          <a:endParaRPr lang="en-US"/>
        </a:p>
      </dgm:t>
    </dgm:pt>
    <dgm:pt modelId="{96E9ECCE-1347-49C5-850B-A1B4516EAF52}">
      <dgm:prSet/>
      <dgm:spPr/>
      <dgm:t>
        <a:bodyPr/>
        <a:lstStyle/>
        <a:p>
          <a:pPr rtl="0"/>
          <a:r>
            <a:rPr lang="en-IN" smtClean="0"/>
            <a:t>More flexible and integrated than siloed point solutions, providing an end-to-end analytics platform.</a:t>
          </a:r>
          <a:endParaRPr lang="en-IN"/>
        </a:p>
      </dgm:t>
    </dgm:pt>
    <dgm:pt modelId="{DB2B66C5-27DD-44F0-AC7E-0E30A46104E4}" type="parTrans" cxnId="{5238F2AE-8B76-46F9-9380-56FA2C53F68E}">
      <dgm:prSet/>
      <dgm:spPr/>
      <dgm:t>
        <a:bodyPr/>
        <a:lstStyle/>
        <a:p>
          <a:endParaRPr lang="en-US"/>
        </a:p>
      </dgm:t>
    </dgm:pt>
    <dgm:pt modelId="{29170FF6-C566-41D2-9E67-F8914850B898}" type="sibTrans" cxnId="{5238F2AE-8B76-46F9-9380-56FA2C53F68E}">
      <dgm:prSet/>
      <dgm:spPr/>
      <dgm:t>
        <a:bodyPr/>
        <a:lstStyle/>
        <a:p>
          <a:endParaRPr lang="en-US"/>
        </a:p>
      </dgm:t>
    </dgm:pt>
    <dgm:pt modelId="{7C0F47DB-C731-4841-B902-678B24C168C3}">
      <dgm:prSet/>
      <dgm:spPr/>
      <dgm:t>
        <a:bodyPr/>
        <a:lstStyle/>
        <a:p>
          <a:pPr rtl="0"/>
          <a:r>
            <a:rPr lang="en-IN" dirty="0" smtClean="0"/>
            <a:t>Lowers total cost of ownership by reducing reliance on external consultants or highly specialized IT resources for routine tasks.</a:t>
          </a:r>
          <a:endParaRPr lang="en-IN" dirty="0"/>
        </a:p>
      </dgm:t>
    </dgm:pt>
    <dgm:pt modelId="{4D0766C5-B816-453C-9F07-1945454D7D20}" type="parTrans" cxnId="{529F0F37-DEA3-4078-832E-CAFA359D1991}">
      <dgm:prSet/>
      <dgm:spPr/>
      <dgm:t>
        <a:bodyPr/>
        <a:lstStyle/>
        <a:p>
          <a:endParaRPr lang="en-US"/>
        </a:p>
      </dgm:t>
    </dgm:pt>
    <dgm:pt modelId="{2029B032-66E4-4A64-BB63-5E7CDEA0D7FD}" type="sibTrans" cxnId="{529F0F37-DEA3-4078-832E-CAFA359D1991}">
      <dgm:prSet/>
      <dgm:spPr/>
      <dgm:t>
        <a:bodyPr/>
        <a:lstStyle/>
        <a:p>
          <a:endParaRPr lang="en-US"/>
        </a:p>
      </dgm:t>
    </dgm:pt>
    <dgm:pt modelId="{91AB8FF5-CA76-467B-8525-5860CAD3B7D3}">
      <dgm:prSet/>
      <dgm:spPr/>
      <dgm:t>
        <a:bodyPr/>
        <a:lstStyle/>
        <a:p>
          <a:pPr rtl="0"/>
          <a:r>
            <a:rPr lang="en-IN" smtClean="0"/>
            <a:t>What It Would Take:</a:t>
          </a:r>
          <a:endParaRPr lang="en-IN"/>
        </a:p>
      </dgm:t>
    </dgm:pt>
    <dgm:pt modelId="{4054D653-FE41-403A-996D-9F9F8596758A}" type="parTrans" cxnId="{5F1B6FA4-D864-448B-92F0-C275C2EDD9F6}">
      <dgm:prSet/>
      <dgm:spPr/>
      <dgm:t>
        <a:bodyPr/>
        <a:lstStyle/>
        <a:p>
          <a:endParaRPr lang="en-US"/>
        </a:p>
      </dgm:t>
    </dgm:pt>
    <dgm:pt modelId="{F04F310B-6A27-4B08-9B75-EA95535E3998}" type="sibTrans" cxnId="{5F1B6FA4-D864-448B-92F0-C275C2EDD9F6}">
      <dgm:prSet/>
      <dgm:spPr/>
      <dgm:t>
        <a:bodyPr/>
        <a:lstStyle/>
        <a:p>
          <a:endParaRPr lang="en-US"/>
        </a:p>
      </dgm:t>
    </dgm:pt>
    <dgm:pt modelId="{46A56BFB-0EA6-4BFB-8F8B-DE657605B827}">
      <dgm:prSet/>
      <dgm:spPr/>
      <dgm:t>
        <a:bodyPr/>
        <a:lstStyle/>
        <a:p>
          <a:pPr rtl="0"/>
          <a:r>
            <a:rPr lang="en-IN" dirty="0" smtClean="0"/>
            <a:t>Dedicated, cross-functional project team (Business Analyst, </a:t>
          </a:r>
          <a:r>
            <a:rPr lang="en-IN" dirty="0" err="1" smtClean="0"/>
            <a:t>Alteryx</a:t>
          </a:r>
          <a:r>
            <a:rPr lang="en-IN" dirty="0" smtClean="0"/>
            <a:t> Developer, Data Engineer).</a:t>
          </a:r>
          <a:endParaRPr lang="en-IN" dirty="0"/>
        </a:p>
      </dgm:t>
    </dgm:pt>
    <dgm:pt modelId="{C667E94C-042A-491B-9E0F-01B919BED451}" type="parTrans" cxnId="{E45D6DBC-6137-44CC-A4B7-29FA26DD4AD7}">
      <dgm:prSet/>
      <dgm:spPr/>
      <dgm:t>
        <a:bodyPr/>
        <a:lstStyle/>
        <a:p>
          <a:endParaRPr lang="en-US"/>
        </a:p>
      </dgm:t>
    </dgm:pt>
    <dgm:pt modelId="{22552DB8-E8A7-4538-86D8-BE58578DB692}" type="sibTrans" cxnId="{E45D6DBC-6137-44CC-A4B7-29FA26DD4AD7}">
      <dgm:prSet/>
      <dgm:spPr/>
      <dgm:t>
        <a:bodyPr/>
        <a:lstStyle/>
        <a:p>
          <a:endParaRPr lang="en-US"/>
        </a:p>
      </dgm:t>
    </dgm:pt>
    <dgm:pt modelId="{3BC995A7-F937-4DE8-B06D-5540D13B356D}">
      <dgm:prSet/>
      <dgm:spPr/>
      <dgm:t>
        <a:bodyPr/>
        <a:lstStyle/>
        <a:p>
          <a:pPr rtl="0"/>
          <a:r>
            <a:rPr lang="en-IN" smtClean="0"/>
            <a:t>Collaborative access to source data systems and active participation from relevant business stakeholders.</a:t>
          </a:r>
          <a:endParaRPr lang="en-IN"/>
        </a:p>
      </dgm:t>
    </dgm:pt>
    <dgm:pt modelId="{769739F0-735F-41E2-BE8B-3FE1184ACBC6}" type="parTrans" cxnId="{4632F447-FFA9-4A8A-954A-0E6CD7F7EF74}">
      <dgm:prSet/>
      <dgm:spPr/>
      <dgm:t>
        <a:bodyPr/>
        <a:lstStyle/>
        <a:p>
          <a:endParaRPr lang="en-US"/>
        </a:p>
      </dgm:t>
    </dgm:pt>
    <dgm:pt modelId="{EAA61272-5A69-46E2-A81B-98313DA7CA6A}" type="sibTrans" cxnId="{4632F447-FFA9-4A8A-954A-0E6CD7F7EF74}">
      <dgm:prSet/>
      <dgm:spPr/>
      <dgm:t>
        <a:bodyPr/>
        <a:lstStyle/>
        <a:p>
          <a:endParaRPr lang="en-US"/>
        </a:p>
      </dgm:t>
    </dgm:pt>
    <dgm:pt modelId="{A8F6B432-B7B6-407D-9411-517F7C1D099C}">
      <dgm:prSet/>
      <dgm:spPr/>
      <dgm:t>
        <a:bodyPr/>
        <a:lstStyle/>
        <a:p>
          <a:pPr rtl="0"/>
          <a:r>
            <a:rPr lang="en-IN" smtClean="0"/>
            <a:t>Support from IT for infrastructure provisioning, security configurations, and data access.</a:t>
          </a:r>
          <a:endParaRPr lang="en-IN"/>
        </a:p>
      </dgm:t>
    </dgm:pt>
    <dgm:pt modelId="{38735EDA-ADBD-4E42-8B3A-AFADE7441621}" type="parTrans" cxnId="{3C51E347-7CD4-425F-900D-0B0BB3798CCC}">
      <dgm:prSet/>
      <dgm:spPr/>
      <dgm:t>
        <a:bodyPr/>
        <a:lstStyle/>
        <a:p>
          <a:endParaRPr lang="en-US"/>
        </a:p>
      </dgm:t>
    </dgm:pt>
    <dgm:pt modelId="{EEE9DA60-1B19-408D-B87E-81561A85C00D}" type="sibTrans" cxnId="{3C51E347-7CD4-425F-900D-0B0BB3798CCC}">
      <dgm:prSet/>
      <dgm:spPr/>
      <dgm:t>
        <a:bodyPr/>
        <a:lstStyle/>
        <a:p>
          <a:endParaRPr lang="en-US"/>
        </a:p>
      </dgm:t>
    </dgm:pt>
    <dgm:pt modelId="{8AD60DBC-472A-4CF8-9A0D-C49DDE54DEDE}" type="pres">
      <dgm:prSet presAssocID="{5017F992-8589-4986-A1B2-EA2AA8418969}" presName="linear" presStyleCnt="0">
        <dgm:presLayoutVars>
          <dgm:animLvl val="lvl"/>
          <dgm:resizeHandles val="exact"/>
        </dgm:presLayoutVars>
      </dgm:prSet>
      <dgm:spPr/>
      <dgm:t>
        <a:bodyPr/>
        <a:lstStyle/>
        <a:p>
          <a:endParaRPr lang="en-US"/>
        </a:p>
      </dgm:t>
    </dgm:pt>
    <dgm:pt modelId="{A7A4B487-DBEF-40AA-8A68-543DCC60D7C4}" type="pres">
      <dgm:prSet presAssocID="{34B5B9F4-1AC4-4285-8463-103536589589}" presName="parentText" presStyleLbl="node1" presStyleIdx="0" presStyleCnt="2">
        <dgm:presLayoutVars>
          <dgm:chMax val="0"/>
          <dgm:bulletEnabled val="1"/>
        </dgm:presLayoutVars>
      </dgm:prSet>
      <dgm:spPr/>
      <dgm:t>
        <a:bodyPr/>
        <a:lstStyle/>
        <a:p>
          <a:endParaRPr lang="en-US"/>
        </a:p>
      </dgm:t>
    </dgm:pt>
    <dgm:pt modelId="{753587A2-FDA7-4178-93DA-BD8731F5AAE1}" type="pres">
      <dgm:prSet presAssocID="{34B5B9F4-1AC4-4285-8463-103536589589}" presName="childText" presStyleLbl="revTx" presStyleIdx="0" presStyleCnt="2">
        <dgm:presLayoutVars>
          <dgm:bulletEnabled val="1"/>
        </dgm:presLayoutVars>
      </dgm:prSet>
      <dgm:spPr/>
      <dgm:t>
        <a:bodyPr/>
        <a:lstStyle/>
        <a:p>
          <a:endParaRPr lang="en-US"/>
        </a:p>
      </dgm:t>
    </dgm:pt>
    <dgm:pt modelId="{F7BC9941-2496-4C5A-8555-0F8CEE2CDCEB}" type="pres">
      <dgm:prSet presAssocID="{91AB8FF5-CA76-467B-8525-5860CAD3B7D3}" presName="parentText" presStyleLbl="node1" presStyleIdx="1" presStyleCnt="2">
        <dgm:presLayoutVars>
          <dgm:chMax val="0"/>
          <dgm:bulletEnabled val="1"/>
        </dgm:presLayoutVars>
      </dgm:prSet>
      <dgm:spPr/>
      <dgm:t>
        <a:bodyPr/>
        <a:lstStyle/>
        <a:p>
          <a:endParaRPr lang="en-US"/>
        </a:p>
      </dgm:t>
    </dgm:pt>
    <dgm:pt modelId="{BC3CE19D-F386-4C56-9834-1A6BB1B58EF2}" type="pres">
      <dgm:prSet presAssocID="{91AB8FF5-CA76-467B-8525-5860CAD3B7D3}" presName="childText" presStyleLbl="revTx" presStyleIdx="1" presStyleCnt="2">
        <dgm:presLayoutVars>
          <dgm:bulletEnabled val="1"/>
        </dgm:presLayoutVars>
      </dgm:prSet>
      <dgm:spPr/>
      <dgm:t>
        <a:bodyPr/>
        <a:lstStyle/>
        <a:p>
          <a:endParaRPr lang="en-US"/>
        </a:p>
      </dgm:t>
    </dgm:pt>
  </dgm:ptLst>
  <dgm:cxnLst>
    <dgm:cxn modelId="{529F0F37-DEA3-4078-832E-CAFA359D1991}" srcId="{34B5B9F4-1AC4-4285-8463-103536589589}" destId="{7C0F47DB-C731-4841-B902-678B24C168C3}" srcOrd="2" destOrd="0" parTransId="{4D0766C5-B816-453C-9F07-1945454D7D20}" sibTransId="{2029B032-66E4-4A64-BB63-5E7CDEA0D7FD}"/>
    <dgm:cxn modelId="{2887C70C-1F2A-499F-82E0-0699DC47C6DC}" type="presOf" srcId="{91AB8FF5-CA76-467B-8525-5860CAD3B7D3}" destId="{F7BC9941-2496-4C5A-8555-0F8CEE2CDCEB}" srcOrd="0" destOrd="0" presId="urn:microsoft.com/office/officeart/2005/8/layout/vList2"/>
    <dgm:cxn modelId="{A082F68C-11E1-40CB-B43C-9B77692D343A}" type="presOf" srcId="{7C0F47DB-C731-4841-B902-678B24C168C3}" destId="{753587A2-FDA7-4178-93DA-BD8731F5AAE1}" srcOrd="0" destOrd="2" presId="urn:microsoft.com/office/officeart/2005/8/layout/vList2"/>
    <dgm:cxn modelId="{BC5C0D88-4123-4DA2-9EA6-C35F5017DE8F}" srcId="{34B5B9F4-1AC4-4285-8463-103536589589}" destId="{81B6E22B-EE3B-4224-B7F9-7B7475FDDCB0}" srcOrd="0" destOrd="0" parTransId="{D7D00C2B-93BE-42B7-A8E1-7F867348F371}" sibTransId="{8CB77667-178F-402A-88A8-F5E258F15995}"/>
    <dgm:cxn modelId="{B7F700BF-FFCD-4D79-9BB3-594D0A2006B9}" type="presOf" srcId="{5017F992-8589-4986-A1B2-EA2AA8418969}" destId="{8AD60DBC-472A-4CF8-9A0D-C49DDE54DEDE}" srcOrd="0" destOrd="0" presId="urn:microsoft.com/office/officeart/2005/8/layout/vList2"/>
    <dgm:cxn modelId="{3C51E347-7CD4-425F-900D-0B0BB3798CCC}" srcId="{91AB8FF5-CA76-467B-8525-5860CAD3B7D3}" destId="{A8F6B432-B7B6-407D-9411-517F7C1D099C}" srcOrd="2" destOrd="0" parTransId="{38735EDA-ADBD-4E42-8B3A-AFADE7441621}" sibTransId="{EEE9DA60-1B19-408D-B87E-81561A85C00D}"/>
    <dgm:cxn modelId="{5F1B6FA4-D864-448B-92F0-C275C2EDD9F6}" srcId="{5017F992-8589-4986-A1B2-EA2AA8418969}" destId="{91AB8FF5-CA76-467B-8525-5860CAD3B7D3}" srcOrd="1" destOrd="0" parTransId="{4054D653-FE41-403A-996D-9F9F8596758A}" sibTransId="{F04F310B-6A27-4B08-9B75-EA95535E3998}"/>
    <dgm:cxn modelId="{61AEA786-A883-4ABD-B01C-CE96A2439E29}" srcId="{5017F992-8589-4986-A1B2-EA2AA8418969}" destId="{34B5B9F4-1AC4-4285-8463-103536589589}" srcOrd="0" destOrd="0" parTransId="{0C03D27C-652B-4612-A1CF-3EC805B8F844}" sibTransId="{06C03D29-A988-4B07-B6BF-1321A0C71C61}"/>
    <dgm:cxn modelId="{CDE589F6-146D-4E61-B1B2-98641F047549}" type="presOf" srcId="{96E9ECCE-1347-49C5-850B-A1B4516EAF52}" destId="{753587A2-FDA7-4178-93DA-BD8731F5AAE1}" srcOrd="0" destOrd="1" presId="urn:microsoft.com/office/officeart/2005/8/layout/vList2"/>
    <dgm:cxn modelId="{E45D6DBC-6137-44CC-A4B7-29FA26DD4AD7}" srcId="{91AB8FF5-CA76-467B-8525-5860CAD3B7D3}" destId="{46A56BFB-0EA6-4BFB-8F8B-DE657605B827}" srcOrd="0" destOrd="0" parTransId="{C667E94C-042A-491B-9E0F-01B919BED451}" sibTransId="{22552DB8-E8A7-4538-86D8-BE58578DB692}"/>
    <dgm:cxn modelId="{627F8635-04E9-4D7E-BCC8-E2D18714C812}" type="presOf" srcId="{34B5B9F4-1AC4-4285-8463-103536589589}" destId="{A7A4B487-DBEF-40AA-8A68-543DCC60D7C4}" srcOrd="0" destOrd="0" presId="urn:microsoft.com/office/officeart/2005/8/layout/vList2"/>
    <dgm:cxn modelId="{225D2501-A97F-43F5-A12B-B0E7305C7980}" type="presOf" srcId="{46A56BFB-0EA6-4BFB-8F8B-DE657605B827}" destId="{BC3CE19D-F386-4C56-9834-1A6BB1B58EF2}" srcOrd="0" destOrd="0" presId="urn:microsoft.com/office/officeart/2005/8/layout/vList2"/>
    <dgm:cxn modelId="{5238F2AE-8B76-46F9-9380-56FA2C53F68E}" srcId="{34B5B9F4-1AC4-4285-8463-103536589589}" destId="{96E9ECCE-1347-49C5-850B-A1B4516EAF52}" srcOrd="1" destOrd="0" parTransId="{DB2B66C5-27DD-44F0-AC7E-0E30A46104E4}" sibTransId="{29170FF6-C566-41D2-9E67-F8914850B898}"/>
    <dgm:cxn modelId="{E9749C9F-C91C-437A-B821-ECCD29403DC6}" type="presOf" srcId="{A8F6B432-B7B6-407D-9411-517F7C1D099C}" destId="{BC3CE19D-F386-4C56-9834-1A6BB1B58EF2}" srcOrd="0" destOrd="2" presId="urn:microsoft.com/office/officeart/2005/8/layout/vList2"/>
    <dgm:cxn modelId="{4632F447-FFA9-4A8A-954A-0E6CD7F7EF74}" srcId="{91AB8FF5-CA76-467B-8525-5860CAD3B7D3}" destId="{3BC995A7-F937-4DE8-B06D-5540D13B356D}" srcOrd="1" destOrd="0" parTransId="{769739F0-735F-41E2-BE8B-3FE1184ACBC6}" sibTransId="{EAA61272-5A69-46E2-A81B-98313DA7CA6A}"/>
    <dgm:cxn modelId="{EFCC49D0-56C4-4D5E-A673-7C1BCC9DB9F1}" type="presOf" srcId="{3BC995A7-F937-4DE8-B06D-5540D13B356D}" destId="{BC3CE19D-F386-4C56-9834-1A6BB1B58EF2}" srcOrd="0" destOrd="1" presId="urn:microsoft.com/office/officeart/2005/8/layout/vList2"/>
    <dgm:cxn modelId="{FAAE158C-6173-4984-92F7-2A72E0767C09}" type="presOf" srcId="{81B6E22B-EE3B-4224-B7F9-7B7475FDDCB0}" destId="{753587A2-FDA7-4178-93DA-BD8731F5AAE1}" srcOrd="0" destOrd="0" presId="urn:microsoft.com/office/officeart/2005/8/layout/vList2"/>
    <dgm:cxn modelId="{3C339CA6-4783-4612-92C8-7B8D24999B9F}" type="presParOf" srcId="{8AD60DBC-472A-4CF8-9A0D-C49DDE54DEDE}" destId="{A7A4B487-DBEF-40AA-8A68-543DCC60D7C4}" srcOrd="0" destOrd="0" presId="urn:microsoft.com/office/officeart/2005/8/layout/vList2"/>
    <dgm:cxn modelId="{23529F18-EAE8-4CEE-9FB3-A5DD86850BCF}" type="presParOf" srcId="{8AD60DBC-472A-4CF8-9A0D-C49DDE54DEDE}" destId="{753587A2-FDA7-4178-93DA-BD8731F5AAE1}" srcOrd="1" destOrd="0" presId="urn:microsoft.com/office/officeart/2005/8/layout/vList2"/>
    <dgm:cxn modelId="{D74858E7-9E6C-4BD3-B432-BBCFB811C28B}" type="presParOf" srcId="{8AD60DBC-472A-4CF8-9A0D-C49DDE54DEDE}" destId="{F7BC9941-2496-4C5A-8555-0F8CEE2CDCEB}" srcOrd="2" destOrd="0" presId="urn:microsoft.com/office/officeart/2005/8/layout/vList2"/>
    <dgm:cxn modelId="{2955DDB5-DC7A-4FF8-9714-8A9D5C81A223}" type="presParOf" srcId="{8AD60DBC-472A-4CF8-9A0D-C49DDE54DEDE}" destId="{BC3CE19D-F386-4C56-9834-1A6BB1B58EF2}"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F44EE7-3010-49AB-9C51-2597B6D0384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3B35CC-3BE8-4746-BF41-65C47210B587}">
      <dgm:prSet/>
      <dgm:spPr/>
      <dgm:t>
        <a:bodyPr/>
        <a:lstStyle/>
        <a:p>
          <a:pPr rtl="0"/>
          <a:r>
            <a:rPr lang="en-IN" dirty="0" smtClean="0"/>
            <a:t>Solution Selection Criteria:</a:t>
          </a:r>
          <a:endParaRPr lang="en-IN" dirty="0"/>
        </a:p>
      </dgm:t>
    </dgm:pt>
    <dgm:pt modelId="{DDD9AC81-F451-475C-9969-543E62983255}" type="parTrans" cxnId="{5C8CC667-8E67-4005-9FBC-1B2E8AEE6518}">
      <dgm:prSet/>
      <dgm:spPr/>
      <dgm:t>
        <a:bodyPr/>
        <a:lstStyle/>
        <a:p>
          <a:endParaRPr lang="en-US"/>
        </a:p>
      </dgm:t>
    </dgm:pt>
    <dgm:pt modelId="{3805211E-EFE3-4052-A41D-886B8FA83C0D}" type="sibTrans" cxnId="{5C8CC667-8E67-4005-9FBC-1B2E8AEE6518}">
      <dgm:prSet/>
      <dgm:spPr/>
      <dgm:t>
        <a:bodyPr/>
        <a:lstStyle/>
        <a:p>
          <a:endParaRPr lang="en-US"/>
        </a:p>
      </dgm:t>
    </dgm:pt>
    <dgm:pt modelId="{C7D07BE8-7174-4906-8923-DE0DA38BF9A6}">
      <dgm:prSet/>
      <dgm:spPr/>
      <dgm:t>
        <a:bodyPr/>
        <a:lstStyle/>
        <a:p>
          <a:pPr rtl="0"/>
          <a:r>
            <a:rPr lang="en-IN" dirty="0" smtClean="0"/>
            <a:t>Functionality: Meets specific data preparation, blending, advanced analytics, and reporting needs.</a:t>
          </a:r>
          <a:endParaRPr lang="en-IN" dirty="0"/>
        </a:p>
      </dgm:t>
    </dgm:pt>
    <dgm:pt modelId="{ABD6A193-9430-4610-8216-EE2D198A287C}" type="parTrans" cxnId="{EECA67A1-E4B6-464D-82A0-EF96F250F885}">
      <dgm:prSet/>
      <dgm:spPr/>
      <dgm:t>
        <a:bodyPr/>
        <a:lstStyle/>
        <a:p>
          <a:endParaRPr lang="en-US"/>
        </a:p>
      </dgm:t>
    </dgm:pt>
    <dgm:pt modelId="{B522DD5E-CE19-4CBD-84F3-572A9FA8C4BC}" type="sibTrans" cxnId="{EECA67A1-E4B6-464D-82A0-EF96F250F885}">
      <dgm:prSet/>
      <dgm:spPr/>
      <dgm:t>
        <a:bodyPr/>
        <a:lstStyle/>
        <a:p>
          <a:endParaRPr lang="en-US"/>
        </a:p>
      </dgm:t>
    </dgm:pt>
    <dgm:pt modelId="{8882ABBE-1A49-45AC-B181-5665DF50DFD5}">
      <dgm:prSet/>
      <dgm:spPr/>
      <dgm:t>
        <a:bodyPr/>
        <a:lstStyle/>
        <a:p>
          <a:pPr rtl="0"/>
          <a:r>
            <a:rPr lang="en-IN" dirty="0" smtClean="0"/>
            <a:t>Scalability: Capable of handling increasing data volumes, complexity, and user concurrency efficiently.</a:t>
          </a:r>
          <a:endParaRPr lang="en-IN" dirty="0"/>
        </a:p>
      </dgm:t>
    </dgm:pt>
    <dgm:pt modelId="{697DC70D-3BB0-4C98-83AB-7B118D761191}" type="parTrans" cxnId="{0AFAE6CE-A7F3-4E19-8ABC-67C7A8161685}">
      <dgm:prSet/>
      <dgm:spPr/>
      <dgm:t>
        <a:bodyPr/>
        <a:lstStyle/>
        <a:p>
          <a:endParaRPr lang="en-US"/>
        </a:p>
      </dgm:t>
    </dgm:pt>
    <dgm:pt modelId="{79703869-0823-436E-BCC0-2B4F5437462E}" type="sibTrans" cxnId="{0AFAE6CE-A7F3-4E19-8ABC-67C7A8161685}">
      <dgm:prSet/>
      <dgm:spPr/>
      <dgm:t>
        <a:bodyPr/>
        <a:lstStyle/>
        <a:p>
          <a:endParaRPr lang="en-US"/>
        </a:p>
      </dgm:t>
    </dgm:pt>
    <dgm:pt modelId="{0565AAD6-A7C9-4141-9A90-930C58B3BB6F}">
      <dgm:prSet/>
      <dgm:spPr/>
      <dgm:t>
        <a:bodyPr/>
        <a:lstStyle/>
        <a:p>
          <a:pPr rtl="0"/>
          <a:r>
            <a:rPr lang="en-IN" dirty="0" smtClean="0"/>
            <a:t>Usability: Highly intuitive for business users with minimal specialized training, promoting self-service.</a:t>
          </a:r>
          <a:endParaRPr lang="en-IN" dirty="0"/>
        </a:p>
      </dgm:t>
    </dgm:pt>
    <dgm:pt modelId="{6422935F-B181-4482-81DB-E4DB624C54C9}" type="parTrans" cxnId="{7BEB22F6-8F49-4885-A48D-EE79FD780039}">
      <dgm:prSet/>
      <dgm:spPr/>
      <dgm:t>
        <a:bodyPr/>
        <a:lstStyle/>
        <a:p>
          <a:endParaRPr lang="en-US"/>
        </a:p>
      </dgm:t>
    </dgm:pt>
    <dgm:pt modelId="{6C88BCB4-6971-45A9-80A6-2AFBB2E92F3E}" type="sibTrans" cxnId="{7BEB22F6-8F49-4885-A48D-EE79FD780039}">
      <dgm:prSet/>
      <dgm:spPr/>
      <dgm:t>
        <a:bodyPr/>
        <a:lstStyle/>
        <a:p>
          <a:endParaRPr lang="en-US"/>
        </a:p>
      </dgm:t>
    </dgm:pt>
    <dgm:pt modelId="{D32CBCB7-2EBC-4EA8-A8C5-27EF210C0C80}">
      <dgm:prSet/>
      <dgm:spPr/>
      <dgm:t>
        <a:bodyPr/>
        <a:lstStyle/>
        <a:p>
          <a:pPr rtl="0"/>
          <a:r>
            <a:rPr lang="en-IN" dirty="0" smtClean="0"/>
            <a:t>Security: Complies with all internal and external data governance, privacy, and security policies.</a:t>
          </a:r>
          <a:endParaRPr lang="en-IN" dirty="0"/>
        </a:p>
      </dgm:t>
    </dgm:pt>
    <dgm:pt modelId="{3167B70B-57CD-4CE0-8A6F-57F504FB596C}" type="parTrans" cxnId="{AE469D87-232D-48EE-B663-A61D094DA8E1}">
      <dgm:prSet/>
      <dgm:spPr/>
      <dgm:t>
        <a:bodyPr/>
        <a:lstStyle/>
        <a:p>
          <a:endParaRPr lang="en-US"/>
        </a:p>
      </dgm:t>
    </dgm:pt>
    <dgm:pt modelId="{2CA2CAE8-E260-4CCD-A3E4-A553C220321A}" type="sibTrans" cxnId="{AE469D87-232D-48EE-B663-A61D094DA8E1}">
      <dgm:prSet/>
      <dgm:spPr/>
      <dgm:t>
        <a:bodyPr/>
        <a:lstStyle/>
        <a:p>
          <a:endParaRPr lang="en-US"/>
        </a:p>
      </dgm:t>
    </dgm:pt>
    <dgm:pt modelId="{50D3ECBE-E309-411D-BDAF-C13285731565}">
      <dgm:prSet/>
      <dgm:spPr/>
      <dgm:t>
        <a:bodyPr/>
        <a:lstStyle/>
        <a:p>
          <a:pPr rtl="0"/>
          <a:r>
            <a:rPr lang="en-IN" dirty="0" smtClean="0"/>
            <a:t>Integration: Seamlessly connects with existing enterprise systems (e.g., databases, CRM, ERP, cloud storage).</a:t>
          </a:r>
          <a:endParaRPr lang="en-IN" dirty="0"/>
        </a:p>
      </dgm:t>
    </dgm:pt>
    <dgm:pt modelId="{BB66B352-D4F0-4B1A-BE1C-F03693B0D2C4}" type="parTrans" cxnId="{794DDCE9-C4D1-47B0-9215-1967B65FC510}">
      <dgm:prSet/>
      <dgm:spPr/>
      <dgm:t>
        <a:bodyPr/>
        <a:lstStyle/>
        <a:p>
          <a:endParaRPr lang="en-US"/>
        </a:p>
      </dgm:t>
    </dgm:pt>
    <dgm:pt modelId="{BBDBB16A-964A-4AE3-BBDE-320C31A9242F}" type="sibTrans" cxnId="{794DDCE9-C4D1-47B0-9215-1967B65FC510}">
      <dgm:prSet/>
      <dgm:spPr/>
      <dgm:t>
        <a:bodyPr/>
        <a:lstStyle/>
        <a:p>
          <a:endParaRPr lang="en-US"/>
        </a:p>
      </dgm:t>
    </dgm:pt>
    <dgm:pt modelId="{8F9298A2-A894-461F-BF91-AEC56ED0B390}">
      <dgm:prSet/>
      <dgm:spPr/>
      <dgm:t>
        <a:bodyPr/>
        <a:lstStyle/>
        <a:p>
          <a:pPr rtl="0"/>
          <a:r>
            <a:rPr lang="en-IN" dirty="0" smtClean="0"/>
            <a:t>Specifications and Requirements:</a:t>
          </a:r>
          <a:endParaRPr lang="en-IN" dirty="0"/>
        </a:p>
      </dgm:t>
    </dgm:pt>
    <dgm:pt modelId="{F51CC2E3-330C-454B-9F1A-BB68DBC42F90}" type="parTrans" cxnId="{CB4FC795-A306-4C53-9B05-D5521FC97A18}">
      <dgm:prSet/>
      <dgm:spPr/>
      <dgm:t>
        <a:bodyPr/>
        <a:lstStyle/>
        <a:p>
          <a:endParaRPr lang="en-US"/>
        </a:p>
      </dgm:t>
    </dgm:pt>
    <dgm:pt modelId="{26EEAE01-6E97-426B-BA15-B873654FEF7F}" type="sibTrans" cxnId="{CB4FC795-A306-4C53-9B05-D5521FC97A18}">
      <dgm:prSet/>
      <dgm:spPr/>
      <dgm:t>
        <a:bodyPr/>
        <a:lstStyle/>
        <a:p>
          <a:endParaRPr lang="en-US"/>
        </a:p>
      </dgm:t>
    </dgm:pt>
    <dgm:pt modelId="{AD483F01-F022-4530-8A83-D770B9F1CC0D}">
      <dgm:prSet/>
      <dgm:spPr/>
      <dgm:t>
        <a:bodyPr/>
        <a:lstStyle/>
        <a:p>
          <a:pPr rtl="0"/>
          <a:r>
            <a:rPr lang="en-IN" dirty="0" smtClean="0"/>
            <a:t>Detailed user stories capturing explicit functional and non-functional requirements for each workflow/application.</a:t>
          </a:r>
          <a:endParaRPr lang="en-IN" dirty="0"/>
        </a:p>
      </dgm:t>
    </dgm:pt>
    <dgm:pt modelId="{FF102902-81EB-4B35-AE60-4B17B8D6C27C}" type="parTrans" cxnId="{55C02D63-72AD-4DFC-89AB-440D12795DBB}">
      <dgm:prSet/>
      <dgm:spPr/>
      <dgm:t>
        <a:bodyPr/>
        <a:lstStyle/>
        <a:p>
          <a:endParaRPr lang="en-US"/>
        </a:p>
      </dgm:t>
    </dgm:pt>
    <dgm:pt modelId="{58923BFB-AC24-4B4B-9FAA-BFEF53C29256}" type="sibTrans" cxnId="{55C02D63-72AD-4DFC-89AB-440D12795DBB}">
      <dgm:prSet/>
      <dgm:spPr/>
      <dgm:t>
        <a:bodyPr/>
        <a:lstStyle/>
        <a:p>
          <a:endParaRPr lang="en-US"/>
        </a:p>
      </dgm:t>
    </dgm:pt>
    <dgm:pt modelId="{D70C8B39-29B5-4E5F-8B00-B000D1A4CD72}">
      <dgm:prSet/>
      <dgm:spPr/>
      <dgm:t>
        <a:bodyPr/>
        <a:lstStyle/>
        <a:p>
          <a:pPr rtl="0"/>
          <a:r>
            <a:rPr lang="en-IN" dirty="0" smtClean="0"/>
            <a:t>Comprehensive data source mapping, data lineage, and transformation rules defined.</a:t>
          </a:r>
          <a:endParaRPr lang="en-IN" dirty="0"/>
        </a:p>
      </dgm:t>
    </dgm:pt>
    <dgm:pt modelId="{AA8BC109-DA1E-479F-AF59-E2B5FF1DD289}" type="parTrans" cxnId="{CD3FFCD9-4B4F-4A9C-AA3B-79C4EF15DC20}">
      <dgm:prSet/>
      <dgm:spPr/>
      <dgm:t>
        <a:bodyPr/>
        <a:lstStyle/>
        <a:p>
          <a:endParaRPr lang="en-US"/>
        </a:p>
      </dgm:t>
    </dgm:pt>
    <dgm:pt modelId="{83E71069-6F98-4F19-9277-8A7D1F23BF37}" type="sibTrans" cxnId="{CD3FFCD9-4B4F-4A9C-AA3B-79C4EF15DC20}">
      <dgm:prSet/>
      <dgm:spPr/>
      <dgm:t>
        <a:bodyPr/>
        <a:lstStyle/>
        <a:p>
          <a:endParaRPr lang="en-US"/>
        </a:p>
      </dgm:t>
    </dgm:pt>
    <dgm:pt modelId="{A715AA31-3556-464A-BA32-A82DE0B68CC1}">
      <dgm:prSet/>
      <dgm:spPr/>
      <dgm:t>
        <a:bodyPr/>
        <a:lstStyle/>
        <a:p>
          <a:pPr rtl="0"/>
          <a:r>
            <a:rPr lang="en-IN" smtClean="0"/>
            <a:t>Performance benchmarks established for key workflows (e.g., processing time, data output accuracy).</a:t>
          </a:r>
          <a:endParaRPr lang="en-IN"/>
        </a:p>
      </dgm:t>
    </dgm:pt>
    <dgm:pt modelId="{05472CD8-1B35-4FD4-B326-A06533CDD055}" type="parTrans" cxnId="{32015D51-351F-4DDF-9690-85EE0616053A}">
      <dgm:prSet/>
      <dgm:spPr/>
      <dgm:t>
        <a:bodyPr/>
        <a:lstStyle/>
        <a:p>
          <a:endParaRPr lang="en-US"/>
        </a:p>
      </dgm:t>
    </dgm:pt>
    <dgm:pt modelId="{FF991AC2-2F1F-4876-BF5B-FDE8E37C2E3F}" type="sibTrans" cxnId="{32015D51-351F-4DDF-9690-85EE0616053A}">
      <dgm:prSet/>
      <dgm:spPr/>
      <dgm:t>
        <a:bodyPr/>
        <a:lstStyle/>
        <a:p>
          <a:endParaRPr lang="en-US"/>
        </a:p>
      </dgm:t>
    </dgm:pt>
    <dgm:pt modelId="{CC0B49B2-DB98-4AF0-8C9B-F38DCD959283}">
      <dgm:prSet/>
      <dgm:spPr/>
      <dgm:t>
        <a:bodyPr/>
        <a:lstStyle/>
        <a:p>
          <a:pPr rtl="0"/>
          <a:r>
            <a:rPr lang="en-IN" dirty="0" smtClean="0"/>
            <a:t>Clear definitions of data quality standards and validation checks.</a:t>
          </a:r>
          <a:endParaRPr lang="en-IN" dirty="0"/>
        </a:p>
      </dgm:t>
    </dgm:pt>
    <dgm:pt modelId="{2BE4E345-ED19-4514-BF52-F440D397F607}" type="parTrans" cxnId="{94E92525-9CD4-4BB9-8E73-79EEB7CCA367}">
      <dgm:prSet/>
      <dgm:spPr/>
      <dgm:t>
        <a:bodyPr/>
        <a:lstStyle/>
        <a:p>
          <a:endParaRPr lang="en-US"/>
        </a:p>
      </dgm:t>
    </dgm:pt>
    <dgm:pt modelId="{4FE35BEC-D3D6-4DA1-8111-84AACAA0D9F6}" type="sibTrans" cxnId="{94E92525-9CD4-4BB9-8E73-79EEB7CCA367}">
      <dgm:prSet/>
      <dgm:spPr/>
      <dgm:t>
        <a:bodyPr/>
        <a:lstStyle/>
        <a:p>
          <a:endParaRPr lang="en-US"/>
        </a:p>
      </dgm:t>
    </dgm:pt>
    <dgm:pt modelId="{D7EE694C-B547-4C16-99C5-6A36AE9964F0}">
      <dgm:prSet/>
      <dgm:spPr/>
      <dgm:t>
        <a:bodyPr/>
        <a:lstStyle/>
        <a:p>
          <a:pPr rtl="0"/>
          <a:r>
            <a:rPr lang="en-IN" smtClean="0"/>
            <a:t>Solution Prototyping and Testing:</a:t>
          </a:r>
          <a:endParaRPr lang="en-IN"/>
        </a:p>
      </dgm:t>
    </dgm:pt>
    <dgm:pt modelId="{3A31907D-3A6F-4561-B6D3-1ADBD30059E1}" type="parTrans" cxnId="{614B059F-7256-47DF-A5A0-9A4E873AC852}">
      <dgm:prSet/>
      <dgm:spPr/>
      <dgm:t>
        <a:bodyPr/>
        <a:lstStyle/>
        <a:p>
          <a:endParaRPr lang="en-US"/>
        </a:p>
      </dgm:t>
    </dgm:pt>
    <dgm:pt modelId="{2E20A363-6005-4B94-B674-892A0F58EF1E}" type="sibTrans" cxnId="{614B059F-7256-47DF-A5A0-9A4E873AC852}">
      <dgm:prSet/>
      <dgm:spPr/>
      <dgm:t>
        <a:bodyPr/>
        <a:lstStyle/>
        <a:p>
          <a:endParaRPr lang="en-US"/>
        </a:p>
      </dgm:t>
    </dgm:pt>
    <dgm:pt modelId="{6CB28859-F5A8-4E52-A7B0-5155A6448BD3}">
      <dgm:prSet/>
      <dgm:spPr/>
      <dgm:t>
        <a:bodyPr/>
        <a:lstStyle/>
        <a:p>
          <a:pPr rtl="0"/>
          <a:r>
            <a:rPr lang="en-IN" smtClean="0"/>
            <a:t>Iterative development of Minimum Viable Products (MVPs) and prototypes for early and frequent feedback.</a:t>
          </a:r>
          <a:endParaRPr lang="en-IN"/>
        </a:p>
      </dgm:t>
    </dgm:pt>
    <dgm:pt modelId="{9A96C834-F385-4E33-9E33-E99E914F9D65}" type="parTrans" cxnId="{6E57AB03-A7BE-49A2-AEBE-B26852BF1548}">
      <dgm:prSet/>
      <dgm:spPr/>
      <dgm:t>
        <a:bodyPr/>
        <a:lstStyle/>
        <a:p>
          <a:endParaRPr lang="en-US"/>
        </a:p>
      </dgm:t>
    </dgm:pt>
    <dgm:pt modelId="{98617C91-4780-46C9-BE1D-9902EFCC924C}" type="sibTrans" cxnId="{6E57AB03-A7BE-49A2-AEBE-B26852BF1548}">
      <dgm:prSet/>
      <dgm:spPr/>
      <dgm:t>
        <a:bodyPr/>
        <a:lstStyle/>
        <a:p>
          <a:endParaRPr lang="en-US"/>
        </a:p>
      </dgm:t>
    </dgm:pt>
    <dgm:pt modelId="{E7628EB2-3D3F-432C-A284-5E663F80379B}">
      <dgm:prSet/>
      <dgm:spPr/>
      <dgm:t>
        <a:bodyPr/>
        <a:lstStyle/>
        <a:p>
          <a:pPr rtl="0"/>
          <a:r>
            <a:rPr lang="en-IN" smtClean="0"/>
            <a:t>User Acceptance Testing (UAT) conducted in short, focused cycles with end-users.</a:t>
          </a:r>
          <a:endParaRPr lang="en-IN"/>
        </a:p>
      </dgm:t>
    </dgm:pt>
    <dgm:pt modelId="{4D2E6376-9367-41D8-95A0-1C429036F6F1}" type="parTrans" cxnId="{FC1892D8-FB55-40EC-B55C-EB8CFD7E8AA9}">
      <dgm:prSet/>
      <dgm:spPr/>
      <dgm:t>
        <a:bodyPr/>
        <a:lstStyle/>
        <a:p>
          <a:endParaRPr lang="en-US"/>
        </a:p>
      </dgm:t>
    </dgm:pt>
    <dgm:pt modelId="{A9FF79A4-5EA6-4EE5-85C1-BB78173D7D66}" type="sibTrans" cxnId="{FC1892D8-FB55-40EC-B55C-EB8CFD7E8AA9}">
      <dgm:prSet/>
      <dgm:spPr/>
      <dgm:t>
        <a:bodyPr/>
        <a:lstStyle/>
        <a:p>
          <a:endParaRPr lang="en-US"/>
        </a:p>
      </dgm:t>
    </dgm:pt>
    <dgm:pt modelId="{3959C0F4-17D4-432C-822D-70F92BB4CB4A}">
      <dgm:prSet/>
      <dgm:spPr/>
      <dgm:t>
        <a:bodyPr/>
        <a:lstStyle/>
        <a:p>
          <a:pPr rtl="0"/>
          <a:r>
            <a:rPr lang="en-IN" smtClean="0"/>
            <a:t>Continuous integration and regression testing embedded throughout sprints to ensure stability.</a:t>
          </a:r>
          <a:endParaRPr lang="en-IN"/>
        </a:p>
      </dgm:t>
    </dgm:pt>
    <dgm:pt modelId="{6F92E848-177E-4392-BAE8-112970C22DF8}" type="parTrans" cxnId="{054CF175-1A22-4088-BCFB-20904DFB70F3}">
      <dgm:prSet/>
      <dgm:spPr/>
      <dgm:t>
        <a:bodyPr/>
        <a:lstStyle/>
        <a:p>
          <a:endParaRPr lang="en-US"/>
        </a:p>
      </dgm:t>
    </dgm:pt>
    <dgm:pt modelId="{9F85F6D7-669A-4854-A2D6-B18220A7919A}" type="sibTrans" cxnId="{054CF175-1A22-4088-BCFB-20904DFB70F3}">
      <dgm:prSet/>
      <dgm:spPr/>
      <dgm:t>
        <a:bodyPr/>
        <a:lstStyle/>
        <a:p>
          <a:endParaRPr lang="en-US"/>
        </a:p>
      </dgm:t>
    </dgm:pt>
    <dgm:pt modelId="{6CAC9408-9FB9-40BF-A9BA-1357A89E4A87}">
      <dgm:prSet/>
      <dgm:spPr/>
      <dgm:t>
        <a:bodyPr/>
        <a:lstStyle/>
        <a:p>
          <a:pPr rtl="0"/>
          <a:r>
            <a:rPr lang="en-IN" dirty="0" smtClean="0"/>
            <a:t>Performance testing to validate scalability and efficiency.</a:t>
          </a:r>
          <a:endParaRPr lang="en-IN" dirty="0"/>
        </a:p>
      </dgm:t>
    </dgm:pt>
    <dgm:pt modelId="{426C9B90-8838-4F1E-8B80-A11C040DA36E}" type="parTrans" cxnId="{39BCBD3B-11B7-4786-B14B-EF974A6D1EC6}">
      <dgm:prSet/>
      <dgm:spPr/>
      <dgm:t>
        <a:bodyPr/>
        <a:lstStyle/>
        <a:p>
          <a:endParaRPr lang="en-US"/>
        </a:p>
      </dgm:t>
    </dgm:pt>
    <dgm:pt modelId="{483A400A-880D-4B94-8A62-373B3C62C0F3}" type="sibTrans" cxnId="{39BCBD3B-11B7-4786-B14B-EF974A6D1EC6}">
      <dgm:prSet/>
      <dgm:spPr/>
      <dgm:t>
        <a:bodyPr/>
        <a:lstStyle/>
        <a:p>
          <a:endParaRPr lang="en-US"/>
        </a:p>
      </dgm:t>
    </dgm:pt>
    <dgm:pt modelId="{62CA9A43-7ABD-4824-B259-9C6E39F36B81}" type="pres">
      <dgm:prSet presAssocID="{DDF44EE7-3010-49AB-9C51-2597B6D03843}" presName="linear" presStyleCnt="0">
        <dgm:presLayoutVars>
          <dgm:animLvl val="lvl"/>
          <dgm:resizeHandles val="exact"/>
        </dgm:presLayoutVars>
      </dgm:prSet>
      <dgm:spPr/>
      <dgm:t>
        <a:bodyPr/>
        <a:lstStyle/>
        <a:p>
          <a:endParaRPr lang="en-US"/>
        </a:p>
      </dgm:t>
    </dgm:pt>
    <dgm:pt modelId="{C33480C8-CCFF-489B-BE33-11152CF2FAB0}" type="pres">
      <dgm:prSet presAssocID="{6A3B35CC-3BE8-4746-BF41-65C47210B587}" presName="parentText" presStyleLbl="node1" presStyleIdx="0" presStyleCnt="3">
        <dgm:presLayoutVars>
          <dgm:chMax val="0"/>
          <dgm:bulletEnabled val="1"/>
        </dgm:presLayoutVars>
      </dgm:prSet>
      <dgm:spPr/>
      <dgm:t>
        <a:bodyPr/>
        <a:lstStyle/>
        <a:p>
          <a:endParaRPr lang="en-US"/>
        </a:p>
      </dgm:t>
    </dgm:pt>
    <dgm:pt modelId="{6A06C46C-EE23-4B11-81C6-E8E6EF81F780}" type="pres">
      <dgm:prSet presAssocID="{6A3B35CC-3BE8-4746-BF41-65C47210B587}" presName="childText" presStyleLbl="revTx" presStyleIdx="0" presStyleCnt="3">
        <dgm:presLayoutVars>
          <dgm:bulletEnabled val="1"/>
        </dgm:presLayoutVars>
      </dgm:prSet>
      <dgm:spPr/>
      <dgm:t>
        <a:bodyPr/>
        <a:lstStyle/>
        <a:p>
          <a:endParaRPr lang="en-US"/>
        </a:p>
      </dgm:t>
    </dgm:pt>
    <dgm:pt modelId="{A3B66B26-B3D7-41B1-977D-061AAF50ACE5}" type="pres">
      <dgm:prSet presAssocID="{8F9298A2-A894-461F-BF91-AEC56ED0B390}" presName="parentText" presStyleLbl="node1" presStyleIdx="1" presStyleCnt="3">
        <dgm:presLayoutVars>
          <dgm:chMax val="0"/>
          <dgm:bulletEnabled val="1"/>
        </dgm:presLayoutVars>
      </dgm:prSet>
      <dgm:spPr/>
      <dgm:t>
        <a:bodyPr/>
        <a:lstStyle/>
        <a:p>
          <a:endParaRPr lang="en-US"/>
        </a:p>
      </dgm:t>
    </dgm:pt>
    <dgm:pt modelId="{F9ADE63F-CBA9-435D-8AA0-A9C2F74FF531}" type="pres">
      <dgm:prSet presAssocID="{8F9298A2-A894-461F-BF91-AEC56ED0B390}" presName="childText" presStyleLbl="revTx" presStyleIdx="1" presStyleCnt="3">
        <dgm:presLayoutVars>
          <dgm:bulletEnabled val="1"/>
        </dgm:presLayoutVars>
      </dgm:prSet>
      <dgm:spPr/>
      <dgm:t>
        <a:bodyPr/>
        <a:lstStyle/>
        <a:p>
          <a:endParaRPr lang="en-US"/>
        </a:p>
      </dgm:t>
    </dgm:pt>
    <dgm:pt modelId="{56B9D006-0D8D-4636-8AE0-036D748E7E9B}" type="pres">
      <dgm:prSet presAssocID="{D7EE694C-B547-4C16-99C5-6A36AE9964F0}" presName="parentText" presStyleLbl="node1" presStyleIdx="2" presStyleCnt="3">
        <dgm:presLayoutVars>
          <dgm:chMax val="0"/>
          <dgm:bulletEnabled val="1"/>
        </dgm:presLayoutVars>
      </dgm:prSet>
      <dgm:spPr/>
      <dgm:t>
        <a:bodyPr/>
        <a:lstStyle/>
        <a:p>
          <a:endParaRPr lang="en-US"/>
        </a:p>
      </dgm:t>
    </dgm:pt>
    <dgm:pt modelId="{EBB62253-A934-4DA7-A0DF-8F1CB1AEBF2D}" type="pres">
      <dgm:prSet presAssocID="{D7EE694C-B547-4C16-99C5-6A36AE9964F0}" presName="childText" presStyleLbl="revTx" presStyleIdx="2" presStyleCnt="3">
        <dgm:presLayoutVars>
          <dgm:bulletEnabled val="1"/>
        </dgm:presLayoutVars>
      </dgm:prSet>
      <dgm:spPr/>
      <dgm:t>
        <a:bodyPr/>
        <a:lstStyle/>
        <a:p>
          <a:endParaRPr lang="en-US"/>
        </a:p>
      </dgm:t>
    </dgm:pt>
  </dgm:ptLst>
  <dgm:cxnLst>
    <dgm:cxn modelId="{9890934A-63EE-4A93-BD9C-8831FA66755D}" type="presOf" srcId="{D70C8B39-29B5-4E5F-8B00-B000D1A4CD72}" destId="{F9ADE63F-CBA9-435D-8AA0-A9C2F74FF531}" srcOrd="0" destOrd="1" presId="urn:microsoft.com/office/officeart/2005/8/layout/vList2"/>
    <dgm:cxn modelId="{7A9DF516-4CC1-46AF-BF62-AD620C90B759}" type="presOf" srcId="{AD483F01-F022-4530-8A83-D770B9F1CC0D}" destId="{F9ADE63F-CBA9-435D-8AA0-A9C2F74FF531}" srcOrd="0" destOrd="0" presId="urn:microsoft.com/office/officeart/2005/8/layout/vList2"/>
    <dgm:cxn modelId="{CD3FFCD9-4B4F-4A9C-AA3B-79C4EF15DC20}" srcId="{8F9298A2-A894-461F-BF91-AEC56ED0B390}" destId="{D70C8B39-29B5-4E5F-8B00-B000D1A4CD72}" srcOrd="1" destOrd="0" parTransId="{AA8BC109-DA1E-479F-AF59-E2B5FF1DD289}" sibTransId="{83E71069-6F98-4F19-9277-8A7D1F23BF37}"/>
    <dgm:cxn modelId="{5A42DCA7-084D-4922-ADD4-F7B42F7FEE40}" type="presOf" srcId="{6A3B35CC-3BE8-4746-BF41-65C47210B587}" destId="{C33480C8-CCFF-489B-BE33-11152CF2FAB0}" srcOrd="0" destOrd="0" presId="urn:microsoft.com/office/officeart/2005/8/layout/vList2"/>
    <dgm:cxn modelId="{5C8CC667-8E67-4005-9FBC-1B2E8AEE6518}" srcId="{DDF44EE7-3010-49AB-9C51-2597B6D03843}" destId="{6A3B35CC-3BE8-4746-BF41-65C47210B587}" srcOrd="0" destOrd="0" parTransId="{DDD9AC81-F451-475C-9969-543E62983255}" sibTransId="{3805211E-EFE3-4052-A41D-886B8FA83C0D}"/>
    <dgm:cxn modelId="{7BEB22F6-8F49-4885-A48D-EE79FD780039}" srcId="{6A3B35CC-3BE8-4746-BF41-65C47210B587}" destId="{0565AAD6-A7C9-4141-9A90-930C58B3BB6F}" srcOrd="2" destOrd="0" parTransId="{6422935F-B181-4482-81DB-E4DB624C54C9}" sibTransId="{6C88BCB4-6971-45A9-80A6-2AFBB2E92F3E}"/>
    <dgm:cxn modelId="{9333D116-2BB7-402D-BEF2-69D857013A08}" type="presOf" srcId="{C7D07BE8-7174-4906-8923-DE0DA38BF9A6}" destId="{6A06C46C-EE23-4B11-81C6-E8E6EF81F780}" srcOrd="0" destOrd="0" presId="urn:microsoft.com/office/officeart/2005/8/layout/vList2"/>
    <dgm:cxn modelId="{831C73E4-2E6C-4AD6-A586-E8DA43FFACCE}" type="presOf" srcId="{0565AAD6-A7C9-4141-9A90-930C58B3BB6F}" destId="{6A06C46C-EE23-4B11-81C6-E8E6EF81F780}" srcOrd="0" destOrd="2" presId="urn:microsoft.com/office/officeart/2005/8/layout/vList2"/>
    <dgm:cxn modelId="{55C02D63-72AD-4DFC-89AB-440D12795DBB}" srcId="{8F9298A2-A894-461F-BF91-AEC56ED0B390}" destId="{AD483F01-F022-4530-8A83-D770B9F1CC0D}" srcOrd="0" destOrd="0" parTransId="{FF102902-81EB-4B35-AE60-4B17B8D6C27C}" sibTransId="{58923BFB-AC24-4B4B-9FAA-BFEF53C29256}"/>
    <dgm:cxn modelId="{94E92525-9CD4-4BB9-8E73-79EEB7CCA367}" srcId="{8F9298A2-A894-461F-BF91-AEC56ED0B390}" destId="{CC0B49B2-DB98-4AF0-8C9B-F38DCD959283}" srcOrd="3" destOrd="0" parTransId="{2BE4E345-ED19-4514-BF52-F440D397F607}" sibTransId="{4FE35BEC-D3D6-4DA1-8111-84AACAA0D9F6}"/>
    <dgm:cxn modelId="{7BC9E587-2A7B-429D-8F12-94E14AA4435B}" type="presOf" srcId="{A715AA31-3556-464A-BA32-A82DE0B68CC1}" destId="{F9ADE63F-CBA9-435D-8AA0-A9C2F74FF531}" srcOrd="0" destOrd="2" presId="urn:microsoft.com/office/officeart/2005/8/layout/vList2"/>
    <dgm:cxn modelId="{8CEF69AC-2466-4E4F-BE21-05487AF9A71B}" type="presOf" srcId="{E7628EB2-3D3F-432C-A284-5E663F80379B}" destId="{EBB62253-A934-4DA7-A0DF-8F1CB1AEBF2D}" srcOrd="0" destOrd="1" presId="urn:microsoft.com/office/officeart/2005/8/layout/vList2"/>
    <dgm:cxn modelId="{32015D51-351F-4DDF-9690-85EE0616053A}" srcId="{8F9298A2-A894-461F-BF91-AEC56ED0B390}" destId="{A715AA31-3556-464A-BA32-A82DE0B68CC1}" srcOrd="2" destOrd="0" parTransId="{05472CD8-1B35-4FD4-B326-A06533CDD055}" sibTransId="{FF991AC2-2F1F-4876-BF5B-FDE8E37C2E3F}"/>
    <dgm:cxn modelId="{7F4ECDE2-2124-481E-81C2-35890C23A4AE}" type="presOf" srcId="{6CB28859-F5A8-4E52-A7B0-5155A6448BD3}" destId="{EBB62253-A934-4DA7-A0DF-8F1CB1AEBF2D}" srcOrd="0" destOrd="0" presId="urn:microsoft.com/office/officeart/2005/8/layout/vList2"/>
    <dgm:cxn modelId="{614B059F-7256-47DF-A5A0-9A4E873AC852}" srcId="{DDF44EE7-3010-49AB-9C51-2597B6D03843}" destId="{D7EE694C-B547-4C16-99C5-6A36AE9964F0}" srcOrd="2" destOrd="0" parTransId="{3A31907D-3A6F-4561-B6D3-1ADBD30059E1}" sibTransId="{2E20A363-6005-4B94-B674-892A0F58EF1E}"/>
    <dgm:cxn modelId="{5777421C-2BCF-48C8-AC60-339399568374}" type="presOf" srcId="{3959C0F4-17D4-432C-822D-70F92BB4CB4A}" destId="{EBB62253-A934-4DA7-A0DF-8F1CB1AEBF2D}" srcOrd="0" destOrd="2" presId="urn:microsoft.com/office/officeart/2005/8/layout/vList2"/>
    <dgm:cxn modelId="{EECA67A1-E4B6-464D-82A0-EF96F250F885}" srcId="{6A3B35CC-3BE8-4746-BF41-65C47210B587}" destId="{C7D07BE8-7174-4906-8923-DE0DA38BF9A6}" srcOrd="0" destOrd="0" parTransId="{ABD6A193-9430-4610-8216-EE2D198A287C}" sibTransId="{B522DD5E-CE19-4CBD-84F3-572A9FA8C4BC}"/>
    <dgm:cxn modelId="{39BCBD3B-11B7-4786-B14B-EF974A6D1EC6}" srcId="{D7EE694C-B547-4C16-99C5-6A36AE9964F0}" destId="{6CAC9408-9FB9-40BF-A9BA-1357A89E4A87}" srcOrd="3" destOrd="0" parTransId="{426C9B90-8838-4F1E-8B80-A11C040DA36E}" sibTransId="{483A400A-880D-4B94-8A62-373B3C62C0F3}"/>
    <dgm:cxn modelId="{0AFAE6CE-A7F3-4E19-8ABC-67C7A8161685}" srcId="{6A3B35CC-3BE8-4746-BF41-65C47210B587}" destId="{8882ABBE-1A49-45AC-B181-5665DF50DFD5}" srcOrd="1" destOrd="0" parTransId="{697DC70D-3BB0-4C98-83AB-7B118D761191}" sibTransId="{79703869-0823-436E-BCC0-2B4F5437462E}"/>
    <dgm:cxn modelId="{FC1892D8-FB55-40EC-B55C-EB8CFD7E8AA9}" srcId="{D7EE694C-B547-4C16-99C5-6A36AE9964F0}" destId="{E7628EB2-3D3F-432C-A284-5E663F80379B}" srcOrd="1" destOrd="0" parTransId="{4D2E6376-9367-41D8-95A0-1C429036F6F1}" sibTransId="{A9FF79A4-5EA6-4EE5-85C1-BB78173D7D66}"/>
    <dgm:cxn modelId="{73F35693-56EB-47C2-B07B-A78D844F775C}" type="presOf" srcId="{D7EE694C-B547-4C16-99C5-6A36AE9964F0}" destId="{56B9D006-0D8D-4636-8AE0-036D748E7E9B}" srcOrd="0" destOrd="0" presId="urn:microsoft.com/office/officeart/2005/8/layout/vList2"/>
    <dgm:cxn modelId="{054CF175-1A22-4088-BCFB-20904DFB70F3}" srcId="{D7EE694C-B547-4C16-99C5-6A36AE9964F0}" destId="{3959C0F4-17D4-432C-822D-70F92BB4CB4A}" srcOrd="2" destOrd="0" parTransId="{6F92E848-177E-4392-BAE8-112970C22DF8}" sibTransId="{9F85F6D7-669A-4854-A2D6-B18220A7919A}"/>
    <dgm:cxn modelId="{4FDCF917-9665-4CC1-B627-4BF9E3CF403F}" type="presOf" srcId="{D32CBCB7-2EBC-4EA8-A8C5-27EF210C0C80}" destId="{6A06C46C-EE23-4B11-81C6-E8E6EF81F780}" srcOrd="0" destOrd="3" presId="urn:microsoft.com/office/officeart/2005/8/layout/vList2"/>
    <dgm:cxn modelId="{6E57AB03-A7BE-49A2-AEBE-B26852BF1548}" srcId="{D7EE694C-B547-4C16-99C5-6A36AE9964F0}" destId="{6CB28859-F5A8-4E52-A7B0-5155A6448BD3}" srcOrd="0" destOrd="0" parTransId="{9A96C834-F385-4E33-9E33-E99E914F9D65}" sibTransId="{98617C91-4780-46C9-BE1D-9902EFCC924C}"/>
    <dgm:cxn modelId="{7B8FAE12-638A-4F2F-B3A3-7A4DB58CD4B6}" type="presOf" srcId="{8F9298A2-A894-461F-BF91-AEC56ED0B390}" destId="{A3B66B26-B3D7-41B1-977D-061AAF50ACE5}" srcOrd="0" destOrd="0" presId="urn:microsoft.com/office/officeart/2005/8/layout/vList2"/>
    <dgm:cxn modelId="{3E79093F-7400-4B57-BE2B-87E3AA33CA77}" type="presOf" srcId="{8882ABBE-1A49-45AC-B181-5665DF50DFD5}" destId="{6A06C46C-EE23-4B11-81C6-E8E6EF81F780}" srcOrd="0" destOrd="1" presId="urn:microsoft.com/office/officeart/2005/8/layout/vList2"/>
    <dgm:cxn modelId="{77664BD3-D7AE-417E-9598-A6449653CF91}" type="presOf" srcId="{50D3ECBE-E309-411D-BDAF-C13285731565}" destId="{6A06C46C-EE23-4B11-81C6-E8E6EF81F780}" srcOrd="0" destOrd="4" presId="urn:microsoft.com/office/officeart/2005/8/layout/vList2"/>
    <dgm:cxn modelId="{CB4FC795-A306-4C53-9B05-D5521FC97A18}" srcId="{DDF44EE7-3010-49AB-9C51-2597B6D03843}" destId="{8F9298A2-A894-461F-BF91-AEC56ED0B390}" srcOrd="1" destOrd="0" parTransId="{F51CC2E3-330C-454B-9F1A-BB68DBC42F90}" sibTransId="{26EEAE01-6E97-426B-BA15-B873654FEF7F}"/>
    <dgm:cxn modelId="{794DDCE9-C4D1-47B0-9215-1967B65FC510}" srcId="{6A3B35CC-3BE8-4746-BF41-65C47210B587}" destId="{50D3ECBE-E309-411D-BDAF-C13285731565}" srcOrd="4" destOrd="0" parTransId="{BB66B352-D4F0-4B1A-BE1C-F03693B0D2C4}" sibTransId="{BBDBB16A-964A-4AE3-BBDE-320C31A9242F}"/>
    <dgm:cxn modelId="{62683F39-7D5D-45A4-95F1-FBCEBABF8302}" type="presOf" srcId="{6CAC9408-9FB9-40BF-A9BA-1357A89E4A87}" destId="{EBB62253-A934-4DA7-A0DF-8F1CB1AEBF2D}" srcOrd="0" destOrd="3" presId="urn:microsoft.com/office/officeart/2005/8/layout/vList2"/>
    <dgm:cxn modelId="{067C2A92-1D92-45ED-835E-EB2C53E7B95A}" type="presOf" srcId="{DDF44EE7-3010-49AB-9C51-2597B6D03843}" destId="{62CA9A43-7ABD-4824-B259-9C6E39F36B81}" srcOrd="0" destOrd="0" presId="urn:microsoft.com/office/officeart/2005/8/layout/vList2"/>
    <dgm:cxn modelId="{34351FDD-B55E-4F67-991B-28539A91FF11}" type="presOf" srcId="{CC0B49B2-DB98-4AF0-8C9B-F38DCD959283}" destId="{F9ADE63F-CBA9-435D-8AA0-A9C2F74FF531}" srcOrd="0" destOrd="3" presId="urn:microsoft.com/office/officeart/2005/8/layout/vList2"/>
    <dgm:cxn modelId="{AE469D87-232D-48EE-B663-A61D094DA8E1}" srcId="{6A3B35CC-3BE8-4746-BF41-65C47210B587}" destId="{D32CBCB7-2EBC-4EA8-A8C5-27EF210C0C80}" srcOrd="3" destOrd="0" parTransId="{3167B70B-57CD-4CE0-8A6F-57F504FB596C}" sibTransId="{2CA2CAE8-E260-4CCD-A3E4-A553C220321A}"/>
    <dgm:cxn modelId="{7981BA46-3644-4B00-AE52-E071B71A001E}" type="presParOf" srcId="{62CA9A43-7ABD-4824-B259-9C6E39F36B81}" destId="{C33480C8-CCFF-489B-BE33-11152CF2FAB0}" srcOrd="0" destOrd="0" presId="urn:microsoft.com/office/officeart/2005/8/layout/vList2"/>
    <dgm:cxn modelId="{2723779F-8CEA-4725-9504-CBC8ECE7B29E}" type="presParOf" srcId="{62CA9A43-7ABD-4824-B259-9C6E39F36B81}" destId="{6A06C46C-EE23-4B11-81C6-E8E6EF81F780}" srcOrd="1" destOrd="0" presId="urn:microsoft.com/office/officeart/2005/8/layout/vList2"/>
    <dgm:cxn modelId="{40EE92EA-21D4-4A18-8A8D-EEB3CE7D2D66}" type="presParOf" srcId="{62CA9A43-7ABD-4824-B259-9C6E39F36B81}" destId="{A3B66B26-B3D7-41B1-977D-061AAF50ACE5}" srcOrd="2" destOrd="0" presId="urn:microsoft.com/office/officeart/2005/8/layout/vList2"/>
    <dgm:cxn modelId="{323325C8-61BD-43D2-B4EB-667FF009E93C}" type="presParOf" srcId="{62CA9A43-7ABD-4824-B259-9C6E39F36B81}" destId="{F9ADE63F-CBA9-435D-8AA0-A9C2F74FF531}" srcOrd="3" destOrd="0" presId="urn:microsoft.com/office/officeart/2005/8/layout/vList2"/>
    <dgm:cxn modelId="{8788020E-E142-4459-9673-D98BAC814001}" type="presParOf" srcId="{62CA9A43-7ABD-4824-B259-9C6E39F36B81}" destId="{56B9D006-0D8D-4636-8AE0-036D748E7E9B}" srcOrd="4" destOrd="0" presId="urn:microsoft.com/office/officeart/2005/8/layout/vList2"/>
    <dgm:cxn modelId="{2FE73A2E-D4D3-43B2-990E-B15C1765CDD2}" type="presParOf" srcId="{62CA9A43-7ABD-4824-B259-9C6E39F36B81}" destId="{EBB62253-A934-4DA7-A0DF-8F1CB1AEBF2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31286C-BD4E-4CCE-BD8F-035D5EDB4C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61F2CA-9992-4DA3-BA5B-9C9FA96AED65}">
      <dgm:prSet/>
      <dgm:spPr/>
      <dgm:t>
        <a:bodyPr/>
        <a:lstStyle/>
        <a:p>
          <a:pPr rtl="0"/>
          <a:r>
            <a:rPr lang="en-IN" b="1" u="sng" smtClean="0"/>
            <a:t>Team Structure:</a:t>
          </a:r>
          <a:endParaRPr lang="en-IN"/>
        </a:p>
      </dgm:t>
    </dgm:pt>
    <dgm:pt modelId="{D9A24081-57B3-4C80-B29A-A7A729692C4A}" type="parTrans" cxnId="{3A357A91-978E-4196-8727-DD85D7D1B5CC}">
      <dgm:prSet/>
      <dgm:spPr/>
      <dgm:t>
        <a:bodyPr/>
        <a:lstStyle/>
        <a:p>
          <a:endParaRPr lang="en-US"/>
        </a:p>
      </dgm:t>
    </dgm:pt>
    <dgm:pt modelId="{9A5C212D-F2A1-4778-9CC7-421E37538EA3}" type="sibTrans" cxnId="{3A357A91-978E-4196-8727-DD85D7D1B5CC}">
      <dgm:prSet/>
      <dgm:spPr/>
      <dgm:t>
        <a:bodyPr/>
        <a:lstStyle/>
        <a:p>
          <a:endParaRPr lang="en-US"/>
        </a:p>
      </dgm:t>
    </dgm:pt>
    <dgm:pt modelId="{C64F337D-1C39-413C-A419-011413857D86}">
      <dgm:prSet/>
      <dgm:spPr/>
      <dgm:t>
        <a:bodyPr/>
        <a:lstStyle/>
        <a:p>
          <a:pPr rtl="0"/>
          <a:r>
            <a:rPr lang="en-IN" smtClean="0"/>
            <a:t>Project Manager: Oversees the overall project, manages timelines, budget, resources, and stakeholder communication. Ensures project objectives are met and acts as a point of contact for high-level issues.</a:t>
          </a:r>
          <a:endParaRPr lang="en-IN"/>
        </a:p>
      </dgm:t>
    </dgm:pt>
    <dgm:pt modelId="{CB0C0458-FCFB-42C9-84CF-FC11882A0243}" type="parTrans" cxnId="{9417C15C-5F81-4080-8B38-06AACF2C7780}">
      <dgm:prSet/>
      <dgm:spPr/>
      <dgm:t>
        <a:bodyPr/>
        <a:lstStyle/>
        <a:p>
          <a:endParaRPr lang="en-US"/>
        </a:p>
      </dgm:t>
    </dgm:pt>
    <dgm:pt modelId="{C23D29F4-1E79-4052-8B79-4C29BF6C5ADE}" type="sibTrans" cxnId="{9417C15C-5F81-4080-8B38-06AACF2C7780}">
      <dgm:prSet/>
      <dgm:spPr/>
      <dgm:t>
        <a:bodyPr/>
        <a:lstStyle/>
        <a:p>
          <a:endParaRPr lang="en-US"/>
        </a:p>
      </dgm:t>
    </dgm:pt>
    <dgm:pt modelId="{DC7400AD-1707-4B6A-A149-A3038992CF7B}">
      <dgm:prSet/>
      <dgm:spPr/>
      <dgm:t>
        <a:bodyPr/>
        <a:lstStyle/>
        <a:p>
          <a:pPr rtl="0"/>
          <a:r>
            <a:rPr lang="en-IN" dirty="0" smtClean="0"/>
            <a:t>Product Owner: Defines and prioritizes the Product Backlog, represents stakeholder needs, and ensures the development efforts align with business value. They are the voice of the customer.</a:t>
          </a:r>
          <a:endParaRPr lang="en-IN" dirty="0"/>
        </a:p>
      </dgm:t>
    </dgm:pt>
    <dgm:pt modelId="{07F7DCEC-4BE5-4B10-BA49-508635B9C3F5}" type="parTrans" cxnId="{967DA2F3-5C3B-4A3C-B8B0-4478BAA1EF43}">
      <dgm:prSet/>
      <dgm:spPr/>
      <dgm:t>
        <a:bodyPr/>
        <a:lstStyle/>
        <a:p>
          <a:endParaRPr lang="en-US"/>
        </a:p>
      </dgm:t>
    </dgm:pt>
    <dgm:pt modelId="{6B896156-311F-4709-85C2-CF43C727D5BC}" type="sibTrans" cxnId="{967DA2F3-5C3B-4A3C-B8B0-4478BAA1EF43}">
      <dgm:prSet/>
      <dgm:spPr/>
      <dgm:t>
        <a:bodyPr/>
        <a:lstStyle/>
        <a:p>
          <a:endParaRPr lang="en-US"/>
        </a:p>
      </dgm:t>
    </dgm:pt>
    <dgm:pt modelId="{F01D1C25-6C9D-4A43-A9F2-C039241E26D3}">
      <dgm:prSet/>
      <dgm:spPr/>
      <dgm:t>
        <a:bodyPr/>
        <a:lstStyle/>
        <a:p>
          <a:pPr rtl="0"/>
          <a:r>
            <a:rPr lang="en-IN" smtClean="0"/>
            <a:t>Scrum Master: Facilitates the Scrum process, helps the team adhere to Scrum principles, and removes any impediments that hinder the team's progress. They also coach the team in self-organization and cross-functionality.</a:t>
          </a:r>
          <a:endParaRPr lang="en-IN"/>
        </a:p>
      </dgm:t>
    </dgm:pt>
    <dgm:pt modelId="{D6370F10-B211-4620-9B97-8CA619F17DEF}" type="parTrans" cxnId="{58DC8DEF-2DF2-4DF4-BB4B-D318D63E3C9C}">
      <dgm:prSet/>
      <dgm:spPr/>
      <dgm:t>
        <a:bodyPr/>
        <a:lstStyle/>
        <a:p>
          <a:endParaRPr lang="en-US"/>
        </a:p>
      </dgm:t>
    </dgm:pt>
    <dgm:pt modelId="{62C6ACEF-FA4B-4F7F-99D4-B7B6B3BFEE30}" type="sibTrans" cxnId="{58DC8DEF-2DF2-4DF4-BB4B-D318D63E3C9C}">
      <dgm:prSet/>
      <dgm:spPr/>
      <dgm:t>
        <a:bodyPr/>
        <a:lstStyle/>
        <a:p>
          <a:endParaRPr lang="en-US"/>
        </a:p>
      </dgm:t>
    </dgm:pt>
    <dgm:pt modelId="{A80C0806-6CB7-4754-8117-DD1B1BA66E98}">
      <dgm:prSet/>
      <dgm:spPr/>
      <dgm:t>
        <a:bodyPr/>
        <a:lstStyle/>
        <a:p>
          <a:pPr rtl="0"/>
          <a:r>
            <a:rPr lang="en-IN" smtClean="0"/>
            <a:t>Business Analyst: Bridges the gap between business needs and technical solutions. Gathers and documents requirements, creates user stories, and ensures the Alteryx solutions meet the defined business objectives.</a:t>
          </a:r>
          <a:endParaRPr lang="en-IN"/>
        </a:p>
      </dgm:t>
    </dgm:pt>
    <dgm:pt modelId="{D26FCD93-B848-43F9-A371-41D1830B97C0}" type="parTrans" cxnId="{399281FA-F0F3-4668-9BB5-9BD46C5A6F8F}">
      <dgm:prSet/>
      <dgm:spPr/>
      <dgm:t>
        <a:bodyPr/>
        <a:lstStyle/>
        <a:p>
          <a:endParaRPr lang="en-US"/>
        </a:p>
      </dgm:t>
    </dgm:pt>
    <dgm:pt modelId="{BBE52CA9-936E-46DA-893F-5FEE5B291E85}" type="sibTrans" cxnId="{399281FA-F0F3-4668-9BB5-9BD46C5A6F8F}">
      <dgm:prSet/>
      <dgm:spPr/>
      <dgm:t>
        <a:bodyPr/>
        <a:lstStyle/>
        <a:p>
          <a:endParaRPr lang="en-US"/>
        </a:p>
      </dgm:t>
    </dgm:pt>
    <dgm:pt modelId="{57ECC770-6C46-4E5B-A0F7-32249AF558B2}">
      <dgm:prSet/>
      <dgm:spPr/>
      <dgm:t>
        <a:bodyPr/>
        <a:lstStyle/>
        <a:p>
          <a:pPr rtl="0"/>
          <a:r>
            <a:rPr lang="en-IN" dirty="0" err="1" smtClean="0"/>
            <a:t>Alteryx</a:t>
          </a:r>
          <a:r>
            <a:rPr lang="en-IN" dirty="0" smtClean="0"/>
            <a:t> Developer(s): Design, build, test, and deploy </a:t>
          </a:r>
          <a:r>
            <a:rPr lang="en-IN" dirty="0" err="1" smtClean="0"/>
            <a:t>Alteryx</a:t>
          </a:r>
          <a:r>
            <a:rPr lang="en-IN" dirty="0" smtClean="0"/>
            <a:t> workflows, macros, and analytical applications. They are experts in </a:t>
          </a:r>
          <a:r>
            <a:rPr lang="en-IN" dirty="0" err="1" smtClean="0"/>
            <a:t>Alteryx</a:t>
          </a:r>
          <a:r>
            <a:rPr lang="en-IN" dirty="0" smtClean="0"/>
            <a:t> Designer and Server.</a:t>
          </a:r>
          <a:endParaRPr lang="en-IN" dirty="0"/>
        </a:p>
      </dgm:t>
    </dgm:pt>
    <dgm:pt modelId="{5F6B801B-F06A-4B8A-A654-E5DF33A0D6D5}" type="parTrans" cxnId="{776AB4FC-28E5-40A3-A644-F245581E45DB}">
      <dgm:prSet/>
      <dgm:spPr/>
      <dgm:t>
        <a:bodyPr/>
        <a:lstStyle/>
        <a:p>
          <a:endParaRPr lang="en-US"/>
        </a:p>
      </dgm:t>
    </dgm:pt>
    <dgm:pt modelId="{DFE0D7E0-6BF6-48BB-AFA9-A7EFF6747F16}" type="sibTrans" cxnId="{776AB4FC-28E5-40A3-A644-F245581E45DB}">
      <dgm:prSet/>
      <dgm:spPr/>
      <dgm:t>
        <a:bodyPr/>
        <a:lstStyle/>
        <a:p>
          <a:endParaRPr lang="en-US"/>
        </a:p>
      </dgm:t>
    </dgm:pt>
    <dgm:pt modelId="{C69FDA87-F44D-47A2-910B-0F4C82B7D238}">
      <dgm:prSet/>
      <dgm:spPr/>
      <dgm:t>
        <a:bodyPr/>
        <a:lstStyle/>
        <a:p>
          <a:pPr rtl="0"/>
          <a:r>
            <a:rPr lang="en-IN" smtClean="0"/>
            <a:t>Data Engineer (or Data Architect): Responsible for establishing robust data connectors, ensuring data quality, optimizing data pipelines, and managing the overall data infrastructure that feeds into Alteryx.</a:t>
          </a:r>
          <a:endParaRPr lang="en-IN"/>
        </a:p>
      </dgm:t>
    </dgm:pt>
    <dgm:pt modelId="{11CAA001-FF4C-4C29-9888-85A7D49B7F85}" type="parTrans" cxnId="{5E4A6C6C-4271-4F42-9A87-5BDD08F78350}">
      <dgm:prSet/>
      <dgm:spPr/>
      <dgm:t>
        <a:bodyPr/>
        <a:lstStyle/>
        <a:p>
          <a:endParaRPr lang="en-US"/>
        </a:p>
      </dgm:t>
    </dgm:pt>
    <dgm:pt modelId="{5AFFD65D-6632-4CB4-B2CC-C84179B658DA}" type="sibTrans" cxnId="{5E4A6C6C-4271-4F42-9A87-5BDD08F78350}">
      <dgm:prSet/>
      <dgm:spPr/>
      <dgm:t>
        <a:bodyPr/>
        <a:lstStyle/>
        <a:p>
          <a:endParaRPr lang="en-US"/>
        </a:p>
      </dgm:t>
    </dgm:pt>
    <dgm:pt modelId="{03919D49-DEAB-4A1C-9271-E539BB30353E}">
      <dgm:prSet/>
      <dgm:spPr/>
      <dgm:t>
        <a:bodyPr/>
        <a:lstStyle/>
        <a:p>
          <a:pPr rtl="0"/>
          <a:r>
            <a:rPr lang="en-IN" smtClean="0"/>
            <a:t>Tester(s) / QA Analyst(s): Responsible for planning and executing various levels of testing (unit, integration, system, user acceptance) to ensure the quality, accuracy, and performance of the Alteryx solutions. They identify defects and ensure adherence to requirements.</a:t>
          </a:r>
          <a:endParaRPr lang="en-IN"/>
        </a:p>
      </dgm:t>
    </dgm:pt>
    <dgm:pt modelId="{D205CB08-404D-45E2-B98E-C7143D516A55}" type="parTrans" cxnId="{7D70E1EE-E49A-4735-BEF3-3EF591601466}">
      <dgm:prSet/>
      <dgm:spPr/>
      <dgm:t>
        <a:bodyPr/>
        <a:lstStyle/>
        <a:p>
          <a:endParaRPr lang="en-US"/>
        </a:p>
      </dgm:t>
    </dgm:pt>
    <dgm:pt modelId="{C5E567C4-E6F0-41A2-8443-534C0DA0CD85}" type="sibTrans" cxnId="{7D70E1EE-E49A-4735-BEF3-3EF591601466}">
      <dgm:prSet/>
      <dgm:spPr/>
      <dgm:t>
        <a:bodyPr/>
        <a:lstStyle/>
        <a:p>
          <a:endParaRPr lang="en-US"/>
        </a:p>
      </dgm:t>
    </dgm:pt>
    <dgm:pt modelId="{549D3BA0-5E5C-43E8-BE17-9A6CF98DB0DB}" type="pres">
      <dgm:prSet presAssocID="{5D31286C-BD4E-4CCE-BD8F-035D5EDB4CA1}" presName="linear" presStyleCnt="0">
        <dgm:presLayoutVars>
          <dgm:animLvl val="lvl"/>
          <dgm:resizeHandles val="exact"/>
        </dgm:presLayoutVars>
      </dgm:prSet>
      <dgm:spPr/>
      <dgm:t>
        <a:bodyPr/>
        <a:lstStyle/>
        <a:p>
          <a:endParaRPr lang="en-US"/>
        </a:p>
      </dgm:t>
    </dgm:pt>
    <dgm:pt modelId="{695EB629-CA2E-4141-96A1-E9883DA98DA9}" type="pres">
      <dgm:prSet presAssocID="{D861F2CA-9992-4DA3-BA5B-9C9FA96AED65}" presName="parentText" presStyleLbl="node1" presStyleIdx="0" presStyleCnt="1">
        <dgm:presLayoutVars>
          <dgm:chMax val="0"/>
          <dgm:bulletEnabled val="1"/>
        </dgm:presLayoutVars>
      </dgm:prSet>
      <dgm:spPr/>
      <dgm:t>
        <a:bodyPr/>
        <a:lstStyle/>
        <a:p>
          <a:endParaRPr lang="en-US"/>
        </a:p>
      </dgm:t>
    </dgm:pt>
    <dgm:pt modelId="{8A378D79-99EB-4368-8F1E-049B54E8DDE7}" type="pres">
      <dgm:prSet presAssocID="{D861F2CA-9992-4DA3-BA5B-9C9FA96AED65}" presName="childText" presStyleLbl="revTx" presStyleIdx="0" presStyleCnt="1">
        <dgm:presLayoutVars>
          <dgm:bulletEnabled val="1"/>
        </dgm:presLayoutVars>
      </dgm:prSet>
      <dgm:spPr/>
      <dgm:t>
        <a:bodyPr/>
        <a:lstStyle/>
        <a:p>
          <a:endParaRPr lang="en-US"/>
        </a:p>
      </dgm:t>
    </dgm:pt>
  </dgm:ptLst>
  <dgm:cxnLst>
    <dgm:cxn modelId="{58DC8DEF-2DF2-4DF4-BB4B-D318D63E3C9C}" srcId="{D861F2CA-9992-4DA3-BA5B-9C9FA96AED65}" destId="{F01D1C25-6C9D-4A43-A9F2-C039241E26D3}" srcOrd="2" destOrd="0" parTransId="{D6370F10-B211-4620-9B97-8CA619F17DEF}" sibTransId="{62C6ACEF-FA4B-4F7F-99D4-B7B6B3BFEE30}"/>
    <dgm:cxn modelId="{776AB4FC-28E5-40A3-A644-F245581E45DB}" srcId="{D861F2CA-9992-4DA3-BA5B-9C9FA96AED65}" destId="{57ECC770-6C46-4E5B-A0F7-32249AF558B2}" srcOrd="4" destOrd="0" parTransId="{5F6B801B-F06A-4B8A-A654-E5DF33A0D6D5}" sibTransId="{DFE0D7E0-6BF6-48BB-AFA9-A7EFF6747F16}"/>
    <dgm:cxn modelId="{7D70E1EE-E49A-4735-BEF3-3EF591601466}" srcId="{D861F2CA-9992-4DA3-BA5B-9C9FA96AED65}" destId="{03919D49-DEAB-4A1C-9271-E539BB30353E}" srcOrd="6" destOrd="0" parTransId="{D205CB08-404D-45E2-B98E-C7143D516A55}" sibTransId="{C5E567C4-E6F0-41A2-8443-534C0DA0CD85}"/>
    <dgm:cxn modelId="{35AA3AAD-5BE9-4B1C-8A3E-AEDD2BCE025C}" type="presOf" srcId="{A80C0806-6CB7-4754-8117-DD1B1BA66E98}" destId="{8A378D79-99EB-4368-8F1E-049B54E8DDE7}" srcOrd="0" destOrd="3" presId="urn:microsoft.com/office/officeart/2005/8/layout/vList2"/>
    <dgm:cxn modelId="{47A67F84-31A0-4281-BE8D-37E9628AB6D9}" type="presOf" srcId="{5D31286C-BD4E-4CCE-BD8F-035D5EDB4CA1}" destId="{549D3BA0-5E5C-43E8-BE17-9A6CF98DB0DB}" srcOrd="0" destOrd="0" presId="urn:microsoft.com/office/officeart/2005/8/layout/vList2"/>
    <dgm:cxn modelId="{3CDF89BA-D2D1-451C-9086-7CA03403A35B}" type="presOf" srcId="{F01D1C25-6C9D-4A43-A9F2-C039241E26D3}" destId="{8A378D79-99EB-4368-8F1E-049B54E8DDE7}" srcOrd="0" destOrd="2" presId="urn:microsoft.com/office/officeart/2005/8/layout/vList2"/>
    <dgm:cxn modelId="{394429FD-7E30-438A-93CC-70CADD270178}" type="presOf" srcId="{57ECC770-6C46-4E5B-A0F7-32249AF558B2}" destId="{8A378D79-99EB-4368-8F1E-049B54E8DDE7}" srcOrd="0" destOrd="4" presId="urn:microsoft.com/office/officeart/2005/8/layout/vList2"/>
    <dgm:cxn modelId="{B374237A-FADE-4FF0-9D8B-3F42C873C5CD}" type="presOf" srcId="{DC7400AD-1707-4B6A-A149-A3038992CF7B}" destId="{8A378D79-99EB-4368-8F1E-049B54E8DDE7}" srcOrd="0" destOrd="1" presId="urn:microsoft.com/office/officeart/2005/8/layout/vList2"/>
    <dgm:cxn modelId="{9417C15C-5F81-4080-8B38-06AACF2C7780}" srcId="{D861F2CA-9992-4DA3-BA5B-9C9FA96AED65}" destId="{C64F337D-1C39-413C-A419-011413857D86}" srcOrd="0" destOrd="0" parTransId="{CB0C0458-FCFB-42C9-84CF-FC11882A0243}" sibTransId="{C23D29F4-1E79-4052-8B79-4C29BF6C5ADE}"/>
    <dgm:cxn modelId="{35CFC517-FB1B-48C5-97E4-B27F6DC4CB1F}" type="presOf" srcId="{C64F337D-1C39-413C-A419-011413857D86}" destId="{8A378D79-99EB-4368-8F1E-049B54E8DDE7}" srcOrd="0" destOrd="0" presId="urn:microsoft.com/office/officeart/2005/8/layout/vList2"/>
    <dgm:cxn modelId="{399281FA-F0F3-4668-9BB5-9BD46C5A6F8F}" srcId="{D861F2CA-9992-4DA3-BA5B-9C9FA96AED65}" destId="{A80C0806-6CB7-4754-8117-DD1B1BA66E98}" srcOrd="3" destOrd="0" parTransId="{D26FCD93-B848-43F9-A371-41D1830B97C0}" sibTransId="{BBE52CA9-936E-46DA-893F-5FEE5B291E85}"/>
    <dgm:cxn modelId="{967DA2F3-5C3B-4A3C-B8B0-4478BAA1EF43}" srcId="{D861F2CA-9992-4DA3-BA5B-9C9FA96AED65}" destId="{DC7400AD-1707-4B6A-A149-A3038992CF7B}" srcOrd="1" destOrd="0" parTransId="{07F7DCEC-4BE5-4B10-BA49-508635B9C3F5}" sibTransId="{6B896156-311F-4709-85C2-CF43C727D5BC}"/>
    <dgm:cxn modelId="{3A357A91-978E-4196-8727-DD85D7D1B5CC}" srcId="{5D31286C-BD4E-4CCE-BD8F-035D5EDB4CA1}" destId="{D861F2CA-9992-4DA3-BA5B-9C9FA96AED65}" srcOrd="0" destOrd="0" parTransId="{D9A24081-57B3-4C80-B29A-A7A729692C4A}" sibTransId="{9A5C212D-F2A1-4778-9CC7-421E37538EA3}"/>
    <dgm:cxn modelId="{5E4A6C6C-4271-4F42-9A87-5BDD08F78350}" srcId="{D861F2CA-9992-4DA3-BA5B-9C9FA96AED65}" destId="{C69FDA87-F44D-47A2-910B-0F4C82B7D238}" srcOrd="5" destOrd="0" parTransId="{11CAA001-FF4C-4C29-9888-85A7D49B7F85}" sibTransId="{5AFFD65D-6632-4CB4-B2CC-C84179B658DA}"/>
    <dgm:cxn modelId="{D936341D-6C07-4D35-8AA2-0CE1AB56B288}" type="presOf" srcId="{C69FDA87-F44D-47A2-910B-0F4C82B7D238}" destId="{8A378D79-99EB-4368-8F1E-049B54E8DDE7}" srcOrd="0" destOrd="5" presId="urn:microsoft.com/office/officeart/2005/8/layout/vList2"/>
    <dgm:cxn modelId="{5406CB68-833A-45F4-B4AD-49DDFD8747E6}" type="presOf" srcId="{D861F2CA-9992-4DA3-BA5B-9C9FA96AED65}" destId="{695EB629-CA2E-4141-96A1-E9883DA98DA9}" srcOrd="0" destOrd="0" presId="urn:microsoft.com/office/officeart/2005/8/layout/vList2"/>
    <dgm:cxn modelId="{E76ABF29-88EA-4809-877F-F3D5E4A7F03C}" type="presOf" srcId="{03919D49-DEAB-4A1C-9271-E539BB30353E}" destId="{8A378D79-99EB-4368-8F1E-049B54E8DDE7}" srcOrd="0" destOrd="6" presId="urn:microsoft.com/office/officeart/2005/8/layout/vList2"/>
    <dgm:cxn modelId="{199F87B2-5E79-4938-B57A-F6D208F2A08E}" type="presParOf" srcId="{549D3BA0-5E5C-43E8-BE17-9A6CF98DB0DB}" destId="{695EB629-CA2E-4141-96A1-E9883DA98DA9}" srcOrd="0" destOrd="0" presId="urn:microsoft.com/office/officeart/2005/8/layout/vList2"/>
    <dgm:cxn modelId="{A27A52E9-3AE0-4924-8F0E-291EC2E537D6}" type="presParOf" srcId="{549D3BA0-5E5C-43E8-BE17-9A6CF98DB0DB}" destId="{8A378D79-99EB-4368-8F1E-049B54E8DDE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172D5-A382-480A-9035-DDC69AA91D1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6708505-1898-477E-A57E-7DBDE077F2D1}">
      <dgm:prSet/>
      <dgm:spPr/>
      <dgm:t>
        <a:bodyPr/>
        <a:lstStyle/>
        <a:p>
          <a:pPr rtl="0"/>
          <a:r>
            <a:rPr lang="en-IN" b="1" smtClean="0"/>
            <a:t>1. Inception/Discovery (Pre-Sprints):</a:t>
          </a:r>
          <a:endParaRPr lang="en-IN"/>
        </a:p>
      </dgm:t>
    </dgm:pt>
    <dgm:pt modelId="{C2FEB02E-2342-4396-92D3-70AE430A4DE7}" type="parTrans" cxnId="{9D256A79-200D-4F0C-9E9B-2FD15976559E}">
      <dgm:prSet/>
      <dgm:spPr/>
      <dgm:t>
        <a:bodyPr/>
        <a:lstStyle/>
        <a:p>
          <a:endParaRPr lang="en-US"/>
        </a:p>
      </dgm:t>
    </dgm:pt>
    <dgm:pt modelId="{B8CDB001-9EEA-43A7-8EF3-CE6E4E9ADEC0}" type="sibTrans" cxnId="{9D256A79-200D-4F0C-9E9B-2FD15976559E}">
      <dgm:prSet/>
      <dgm:spPr/>
      <dgm:t>
        <a:bodyPr/>
        <a:lstStyle/>
        <a:p>
          <a:endParaRPr lang="en-US"/>
        </a:p>
      </dgm:t>
    </dgm:pt>
    <dgm:pt modelId="{11C2DF4C-E305-4288-BB5D-66FBADF0AF0A}">
      <dgm:prSet/>
      <dgm:spPr/>
      <dgm:t>
        <a:bodyPr/>
        <a:lstStyle/>
        <a:p>
          <a:pPr rtl="0"/>
          <a:r>
            <a:rPr lang="en-IN" dirty="0" smtClean="0"/>
            <a:t>High-level visioning workshop with key stakeholders.</a:t>
          </a:r>
          <a:endParaRPr lang="en-IN" dirty="0"/>
        </a:p>
      </dgm:t>
    </dgm:pt>
    <dgm:pt modelId="{B1498DF9-2DD2-41F5-8374-401F9843F1B5}" type="parTrans" cxnId="{43A9A362-0E61-4DD9-9891-DEF8EDA192FB}">
      <dgm:prSet/>
      <dgm:spPr/>
      <dgm:t>
        <a:bodyPr/>
        <a:lstStyle/>
        <a:p>
          <a:endParaRPr lang="en-US"/>
        </a:p>
      </dgm:t>
    </dgm:pt>
    <dgm:pt modelId="{08746794-6226-472E-A68F-BC30D079E23C}" type="sibTrans" cxnId="{43A9A362-0E61-4DD9-9891-DEF8EDA192FB}">
      <dgm:prSet/>
      <dgm:spPr/>
      <dgm:t>
        <a:bodyPr/>
        <a:lstStyle/>
        <a:p>
          <a:endParaRPr lang="en-US"/>
        </a:p>
      </dgm:t>
    </dgm:pt>
    <dgm:pt modelId="{042767CB-DEBB-401F-97B3-C52DC750A3B6}">
      <dgm:prSet/>
      <dgm:spPr/>
      <dgm:t>
        <a:bodyPr/>
        <a:lstStyle/>
        <a:p>
          <a:pPr rtl="0"/>
          <a:r>
            <a:rPr lang="en-IN" smtClean="0"/>
            <a:t>Initial identification of high-value use cases for Alteryx.</a:t>
          </a:r>
          <a:endParaRPr lang="en-IN"/>
        </a:p>
      </dgm:t>
    </dgm:pt>
    <dgm:pt modelId="{029F5BE7-0FE7-462E-A513-7C03D65DACA8}" type="parTrans" cxnId="{07D9109F-290A-4326-B76D-070AA329F3B9}">
      <dgm:prSet/>
      <dgm:spPr/>
      <dgm:t>
        <a:bodyPr/>
        <a:lstStyle/>
        <a:p>
          <a:endParaRPr lang="en-US"/>
        </a:p>
      </dgm:t>
    </dgm:pt>
    <dgm:pt modelId="{401C37D3-FDAB-4D89-8771-B71B7427C6F7}" type="sibTrans" cxnId="{07D9109F-290A-4326-B76D-070AA329F3B9}">
      <dgm:prSet/>
      <dgm:spPr/>
      <dgm:t>
        <a:bodyPr/>
        <a:lstStyle/>
        <a:p>
          <a:endParaRPr lang="en-US"/>
        </a:p>
      </dgm:t>
    </dgm:pt>
    <dgm:pt modelId="{6137ADB6-31F1-4835-9E9B-3DBDDF9F04E0}">
      <dgm:prSet/>
      <dgm:spPr/>
      <dgm:t>
        <a:bodyPr/>
        <a:lstStyle/>
        <a:p>
          <a:pPr rtl="0"/>
          <a:r>
            <a:rPr lang="en-IN" smtClean="0"/>
            <a:t>Creation of an initial Product Backlog (Epics, Features).</a:t>
          </a:r>
          <a:endParaRPr lang="en-IN"/>
        </a:p>
      </dgm:t>
    </dgm:pt>
    <dgm:pt modelId="{CD6B9741-366E-42C9-AE90-425321F7064A}" type="parTrans" cxnId="{D4036B2E-2C14-4986-B496-6787D8B8B3AC}">
      <dgm:prSet/>
      <dgm:spPr/>
      <dgm:t>
        <a:bodyPr/>
        <a:lstStyle/>
        <a:p>
          <a:endParaRPr lang="en-US"/>
        </a:p>
      </dgm:t>
    </dgm:pt>
    <dgm:pt modelId="{C72B3AC4-ED1B-4B7E-A1FE-3EBB27DD8C97}" type="sibTrans" cxnId="{D4036B2E-2C14-4986-B496-6787D8B8B3AC}">
      <dgm:prSet/>
      <dgm:spPr/>
      <dgm:t>
        <a:bodyPr/>
        <a:lstStyle/>
        <a:p>
          <a:endParaRPr lang="en-US"/>
        </a:p>
      </dgm:t>
    </dgm:pt>
    <dgm:pt modelId="{4F6B38D7-7890-46FC-9D44-8BA5FE5BE50E}">
      <dgm:prSet/>
      <dgm:spPr/>
      <dgm:t>
        <a:bodyPr/>
        <a:lstStyle/>
        <a:p>
          <a:pPr rtl="0"/>
          <a:r>
            <a:rPr lang="en-IN" smtClean="0"/>
            <a:t>Team formation and roles definition.</a:t>
          </a:r>
          <a:endParaRPr lang="en-IN"/>
        </a:p>
      </dgm:t>
    </dgm:pt>
    <dgm:pt modelId="{F7FF792E-1BD4-4DDC-8D75-16F5C8513D91}" type="parTrans" cxnId="{0CAF8F92-2A0D-4210-BB79-4BD270AB3028}">
      <dgm:prSet/>
      <dgm:spPr/>
      <dgm:t>
        <a:bodyPr/>
        <a:lstStyle/>
        <a:p>
          <a:endParaRPr lang="en-US"/>
        </a:p>
      </dgm:t>
    </dgm:pt>
    <dgm:pt modelId="{66B07924-3478-4405-9CED-2FF7ABDF050C}" type="sibTrans" cxnId="{0CAF8F92-2A0D-4210-BB79-4BD270AB3028}">
      <dgm:prSet/>
      <dgm:spPr/>
      <dgm:t>
        <a:bodyPr/>
        <a:lstStyle/>
        <a:p>
          <a:endParaRPr lang="en-US"/>
        </a:p>
      </dgm:t>
    </dgm:pt>
    <dgm:pt modelId="{F0D7E8A8-1B59-429D-B137-305693DF56C6}">
      <dgm:prSet/>
      <dgm:spPr/>
      <dgm:t>
        <a:bodyPr/>
        <a:lstStyle/>
        <a:p>
          <a:pPr rtl="0"/>
          <a:r>
            <a:rPr lang="en-IN" b="1" smtClean="0"/>
            <a:t>2. Sprint Planning (Start of each Sprint):</a:t>
          </a:r>
          <a:endParaRPr lang="en-IN"/>
        </a:p>
      </dgm:t>
    </dgm:pt>
    <dgm:pt modelId="{60EAD80F-BC2B-4048-9FAB-0DEB5E378E67}" type="parTrans" cxnId="{96BA18F0-1809-4DDB-A942-278BF5B2B2FE}">
      <dgm:prSet/>
      <dgm:spPr/>
      <dgm:t>
        <a:bodyPr/>
        <a:lstStyle/>
        <a:p>
          <a:endParaRPr lang="en-US"/>
        </a:p>
      </dgm:t>
    </dgm:pt>
    <dgm:pt modelId="{41B59A4D-A9F5-417C-B96B-9944AD8D6F3C}" type="sibTrans" cxnId="{96BA18F0-1809-4DDB-A942-278BF5B2B2FE}">
      <dgm:prSet/>
      <dgm:spPr/>
      <dgm:t>
        <a:bodyPr/>
        <a:lstStyle/>
        <a:p>
          <a:endParaRPr lang="en-US"/>
        </a:p>
      </dgm:t>
    </dgm:pt>
    <dgm:pt modelId="{77F7A77B-A3BE-4767-BDC2-DC758EBE10DC}">
      <dgm:prSet/>
      <dgm:spPr/>
      <dgm:t>
        <a:bodyPr/>
        <a:lstStyle/>
        <a:p>
          <a:pPr rtl="0"/>
          <a:r>
            <a:rPr lang="en-IN" b="1" smtClean="0"/>
            <a:t>Sprint Length:</a:t>
          </a:r>
          <a:r>
            <a:rPr lang="en-IN" smtClean="0"/>
            <a:t> 2-3 weeks (e.g., 2-week sprints).</a:t>
          </a:r>
          <a:endParaRPr lang="en-IN"/>
        </a:p>
      </dgm:t>
    </dgm:pt>
    <dgm:pt modelId="{2C8512B3-B3E5-4647-AED7-3F228DB2F980}" type="parTrans" cxnId="{756E9D4E-89F4-461A-8F58-B8795863B257}">
      <dgm:prSet/>
      <dgm:spPr/>
      <dgm:t>
        <a:bodyPr/>
        <a:lstStyle/>
        <a:p>
          <a:endParaRPr lang="en-US"/>
        </a:p>
      </dgm:t>
    </dgm:pt>
    <dgm:pt modelId="{E3E0995C-D169-44CE-8DDE-C466F7946585}" type="sibTrans" cxnId="{756E9D4E-89F4-461A-8F58-B8795863B257}">
      <dgm:prSet/>
      <dgm:spPr/>
      <dgm:t>
        <a:bodyPr/>
        <a:lstStyle/>
        <a:p>
          <a:endParaRPr lang="en-US"/>
        </a:p>
      </dgm:t>
    </dgm:pt>
    <dgm:pt modelId="{A1E81B5A-43F0-48B5-8A45-0527F9ECA75A}">
      <dgm:prSet/>
      <dgm:spPr/>
      <dgm:t>
        <a:bodyPr/>
        <a:lstStyle/>
        <a:p>
          <a:pPr rtl="0"/>
          <a:r>
            <a:rPr lang="en-IN" dirty="0" smtClean="0"/>
            <a:t>Team selects items from the Product Backlog to create the Sprint Backlog.</a:t>
          </a:r>
          <a:endParaRPr lang="en-IN" dirty="0"/>
        </a:p>
      </dgm:t>
    </dgm:pt>
    <dgm:pt modelId="{A98771B6-BD4F-4A4A-8EB4-77181087923F}" type="parTrans" cxnId="{042E7F1F-7AE8-49ED-B5A7-023A192AE346}">
      <dgm:prSet/>
      <dgm:spPr/>
      <dgm:t>
        <a:bodyPr/>
        <a:lstStyle/>
        <a:p>
          <a:endParaRPr lang="en-US"/>
        </a:p>
      </dgm:t>
    </dgm:pt>
    <dgm:pt modelId="{CF7959B8-3A0E-497A-8264-FD3A75654A82}" type="sibTrans" cxnId="{042E7F1F-7AE8-49ED-B5A7-023A192AE346}">
      <dgm:prSet/>
      <dgm:spPr/>
      <dgm:t>
        <a:bodyPr/>
        <a:lstStyle/>
        <a:p>
          <a:endParaRPr lang="en-US"/>
        </a:p>
      </dgm:t>
    </dgm:pt>
    <dgm:pt modelId="{C16BE9CA-3D7D-4299-95F2-48BC093C7CFE}">
      <dgm:prSet/>
      <dgm:spPr/>
      <dgm:t>
        <a:bodyPr/>
        <a:lstStyle/>
        <a:p>
          <a:pPr rtl="0"/>
          <a:r>
            <a:rPr lang="en-IN" smtClean="0"/>
            <a:t>Define the Sprint Goal: What will be delivered by the end of the sprint.</a:t>
          </a:r>
          <a:endParaRPr lang="en-IN"/>
        </a:p>
      </dgm:t>
    </dgm:pt>
    <dgm:pt modelId="{AF4BE35E-C526-46F3-A813-C1DD10647FC2}" type="parTrans" cxnId="{9E83335D-5616-4049-83D3-D04CBDE2CBAF}">
      <dgm:prSet/>
      <dgm:spPr/>
      <dgm:t>
        <a:bodyPr/>
        <a:lstStyle/>
        <a:p>
          <a:endParaRPr lang="en-US"/>
        </a:p>
      </dgm:t>
    </dgm:pt>
    <dgm:pt modelId="{2B5CA05F-959A-439B-9738-A80C9AAEE22A}" type="sibTrans" cxnId="{9E83335D-5616-4049-83D3-D04CBDE2CBAF}">
      <dgm:prSet/>
      <dgm:spPr/>
      <dgm:t>
        <a:bodyPr/>
        <a:lstStyle/>
        <a:p>
          <a:endParaRPr lang="en-US"/>
        </a:p>
      </dgm:t>
    </dgm:pt>
    <dgm:pt modelId="{86EE38C3-AD97-4D47-B9D8-73AEDD5ADF93}">
      <dgm:prSet/>
      <dgm:spPr/>
      <dgm:t>
        <a:bodyPr/>
        <a:lstStyle/>
        <a:p>
          <a:pPr rtl="0"/>
          <a:r>
            <a:rPr lang="en-IN" smtClean="0"/>
            <a:t>Break down selected items into smaller, actionable tasks.</a:t>
          </a:r>
          <a:endParaRPr lang="en-IN"/>
        </a:p>
      </dgm:t>
    </dgm:pt>
    <dgm:pt modelId="{3AF754E0-51BD-45E9-9A4D-DDFA5F7086CB}" type="parTrans" cxnId="{AAC53BCC-2D46-43CC-A81A-DB701C4A9153}">
      <dgm:prSet/>
      <dgm:spPr/>
      <dgm:t>
        <a:bodyPr/>
        <a:lstStyle/>
        <a:p>
          <a:endParaRPr lang="en-US"/>
        </a:p>
      </dgm:t>
    </dgm:pt>
    <dgm:pt modelId="{7606AA08-319F-4EED-907A-AE784E971AFA}" type="sibTrans" cxnId="{AAC53BCC-2D46-43CC-A81A-DB701C4A9153}">
      <dgm:prSet/>
      <dgm:spPr/>
      <dgm:t>
        <a:bodyPr/>
        <a:lstStyle/>
        <a:p>
          <a:endParaRPr lang="en-US"/>
        </a:p>
      </dgm:t>
    </dgm:pt>
    <dgm:pt modelId="{4228F4C1-0BF1-4D7F-BEA2-0DFCD74BCA02}">
      <dgm:prSet/>
      <dgm:spPr/>
      <dgm:t>
        <a:bodyPr/>
        <a:lstStyle/>
        <a:p>
          <a:pPr rtl="0"/>
          <a:r>
            <a:rPr lang="en-IN" b="1" smtClean="0"/>
            <a:t>3. Development Sprints (Ongoing):</a:t>
          </a:r>
          <a:endParaRPr lang="en-IN"/>
        </a:p>
      </dgm:t>
    </dgm:pt>
    <dgm:pt modelId="{1BFEE722-102B-4FA6-A402-43E8BA552B37}" type="parTrans" cxnId="{DBEF2B4C-4ED5-499F-842D-06DE837079F0}">
      <dgm:prSet/>
      <dgm:spPr/>
      <dgm:t>
        <a:bodyPr/>
        <a:lstStyle/>
        <a:p>
          <a:endParaRPr lang="en-US"/>
        </a:p>
      </dgm:t>
    </dgm:pt>
    <dgm:pt modelId="{FFF15DA5-1D96-42ED-B937-3ED774A6586E}" type="sibTrans" cxnId="{DBEF2B4C-4ED5-499F-842D-06DE837079F0}">
      <dgm:prSet/>
      <dgm:spPr/>
      <dgm:t>
        <a:bodyPr/>
        <a:lstStyle/>
        <a:p>
          <a:endParaRPr lang="en-US"/>
        </a:p>
      </dgm:t>
    </dgm:pt>
    <dgm:pt modelId="{AFD99B54-DFDD-454A-AFD0-32AA51F77D19}">
      <dgm:prSet/>
      <dgm:spPr/>
      <dgm:t>
        <a:bodyPr/>
        <a:lstStyle/>
        <a:p>
          <a:pPr rtl="0"/>
          <a:r>
            <a:rPr lang="en-IN" b="1" smtClean="0"/>
            <a:t>Daily Scrums (15 min):</a:t>
          </a:r>
          <a:r>
            <a:rPr lang="en-IN" smtClean="0"/>
            <a:t> Team synchronization ("What did I do yesterday?", "What will I do today?", "Any impediments?").</a:t>
          </a:r>
          <a:endParaRPr lang="en-IN"/>
        </a:p>
      </dgm:t>
    </dgm:pt>
    <dgm:pt modelId="{99B55492-871E-4F7F-9C40-35937B42F255}" type="parTrans" cxnId="{7781783D-B51A-4803-86FE-9F5CD50CB989}">
      <dgm:prSet/>
      <dgm:spPr/>
      <dgm:t>
        <a:bodyPr/>
        <a:lstStyle/>
        <a:p>
          <a:endParaRPr lang="en-US"/>
        </a:p>
      </dgm:t>
    </dgm:pt>
    <dgm:pt modelId="{645ED37A-D5F8-473A-8C9C-E6B3B3D105D2}" type="sibTrans" cxnId="{7781783D-B51A-4803-86FE-9F5CD50CB989}">
      <dgm:prSet/>
      <dgm:spPr/>
      <dgm:t>
        <a:bodyPr/>
        <a:lstStyle/>
        <a:p>
          <a:endParaRPr lang="en-US"/>
        </a:p>
      </dgm:t>
    </dgm:pt>
    <dgm:pt modelId="{1A93BCA9-B6F5-4F11-94E8-21227124D4EC}">
      <dgm:prSet/>
      <dgm:spPr/>
      <dgm:t>
        <a:bodyPr/>
        <a:lstStyle/>
        <a:p>
          <a:pPr rtl="0"/>
          <a:r>
            <a:rPr lang="en-IN" b="1" dirty="0" err="1" smtClean="0"/>
            <a:t>Alteryx</a:t>
          </a:r>
          <a:r>
            <a:rPr lang="en-IN" b="1" dirty="0" smtClean="0"/>
            <a:t> Workflow Design &amp; Development:</a:t>
          </a:r>
          <a:r>
            <a:rPr lang="en-IN" dirty="0" smtClean="0"/>
            <a:t> Iterative building of </a:t>
          </a:r>
          <a:r>
            <a:rPr lang="en-IN" dirty="0" err="1" smtClean="0"/>
            <a:t>Alteryx</a:t>
          </a:r>
          <a:r>
            <a:rPr lang="en-IN" dirty="0" smtClean="0"/>
            <a:t> workflows, macros, and analytic apps.</a:t>
          </a:r>
          <a:endParaRPr lang="en-IN" dirty="0"/>
        </a:p>
      </dgm:t>
    </dgm:pt>
    <dgm:pt modelId="{487DBCA0-DBBE-4D27-970F-458E35493EB6}" type="parTrans" cxnId="{5E7D6342-9F57-4D04-812D-4EE577042796}">
      <dgm:prSet/>
      <dgm:spPr/>
      <dgm:t>
        <a:bodyPr/>
        <a:lstStyle/>
        <a:p>
          <a:endParaRPr lang="en-US"/>
        </a:p>
      </dgm:t>
    </dgm:pt>
    <dgm:pt modelId="{16649BD4-B232-4C8A-82FC-F0E8F9E0BD62}" type="sibTrans" cxnId="{5E7D6342-9F57-4D04-812D-4EE577042796}">
      <dgm:prSet/>
      <dgm:spPr/>
      <dgm:t>
        <a:bodyPr/>
        <a:lstStyle/>
        <a:p>
          <a:endParaRPr lang="en-US"/>
        </a:p>
      </dgm:t>
    </dgm:pt>
    <dgm:pt modelId="{39103625-E3B4-4FB0-B50D-0C42A6DB83E1}">
      <dgm:prSet/>
      <dgm:spPr/>
      <dgm:t>
        <a:bodyPr/>
        <a:lstStyle/>
        <a:p>
          <a:pPr rtl="0"/>
          <a:r>
            <a:rPr lang="en-IN" b="1" smtClean="0"/>
            <a:t>Continuous Testing:</a:t>
          </a:r>
          <a:r>
            <a:rPr lang="en-IN" smtClean="0"/>
            <a:t> Unit testing, integration testing, and peer reviews of workflows.</a:t>
          </a:r>
          <a:endParaRPr lang="en-IN"/>
        </a:p>
      </dgm:t>
    </dgm:pt>
    <dgm:pt modelId="{64C233D8-3B72-4706-A8E9-F1A712C7760F}" type="parTrans" cxnId="{A830CBDF-1C3E-41A1-A35C-248F8029856B}">
      <dgm:prSet/>
      <dgm:spPr/>
      <dgm:t>
        <a:bodyPr/>
        <a:lstStyle/>
        <a:p>
          <a:endParaRPr lang="en-US"/>
        </a:p>
      </dgm:t>
    </dgm:pt>
    <dgm:pt modelId="{2BF97F39-D63E-4805-8E8E-1EB3BEB3BC9A}" type="sibTrans" cxnId="{A830CBDF-1C3E-41A1-A35C-248F8029856B}">
      <dgm:prSet/>
      <dgm:spPr/>
      <dgm:t>
        <a:bodyPr/>
        <a:lstStyle/>
        <a:p>
          <a:endParaRPr lang="en-US"/>
        </a:p>
      </dgm:t>
    </dgm:pt>
    <dgm:pt modelId="{87536301-6776-4D89-9859-104C9D8D5D0A}">
      <dgm:prSet/>
      <dgm:spPr/>
      <dgm:t>
        <a:bodyPr/>
        <a:lstStyle/>
        <a:p>
          <a:pPr rtl="0"/>
          <a:r>
            <a:rPr lang="en-IN" b="1" dirty="0" smtClean="0"/>
            <a:t>Stakeholder Collaboration:</a:t>
          </a:r>
          <a:r>
            <a:rPr lang="en-IN" dirty="0" smtClean="0"/>
            <a:t> Regular informal check-ins and feedback loops.</a:t>
          </a:r>
          <a:endParaRPr lang="en-IN" dirty="0"/>
        </a:p>
      </dgm:t>
    </dgm:pt>
    <dgm:pt modelId="{6D5931AB-955C-41C7-B56E-3972E9070E69}" type="parTrans" cxnId="{FB737DC0-977C-4AD3-8864-FD2CC53664E7}">
      <dgm:prSet/>
      <dgm:spPr/>
      <dgm:t>
        <a:bodyPr/>
        <a:lstStyle/>
        <a:p>
          <a:endParaRPr lang="en-US"/>
        </a:p>
      </dgm:t>
    </dgm:pt>
    <dgm:pt modelId="{76EBA9FE-0119-4495-AAF6-6ABF891B037A}" type="sibTrans" cxnId="{FB737DC0-977C-4AD3-8864-FD2CC53664E7}">
      <dgm:prSet/>
      <dgm:spPr/>
      <dgm:t>
        <a:bodyPr/>
        <a:lstStyle/>
        <a:p>
          <a:endParaRPr lang="en-US"/>
        </a:p>
      </dgm:t>
    </dgm:pt>
    <dgm:pt modelId="{F17A5165-C680-4A6A-8EB5-1064F19A1CF0}">
      <dgm:prSet/>
      <dgm:spPr/>
      <dgm:t>
        <a:bodyPr/>
        <a:lstStyle/>
        <a:p>
          <a:pPr rtl="0"/>
          <a:r>
            <a:rPr lang="en-IN" b="1" smtClean="0"/>
            <a:t>4. Sprint Review (End of each Sprint):</a:t>
          </a:r>
          <a:endParaRPr lang="en-IN"/>
        </a:p>
      </dgm:t>
    </dgm:pt>
    <dgm:pt modelId="{E3376231-E3D2-43E6-887F-36530F81D7BC}" type="parTrans" cxnId="{CEEF6CC2-9480-49AC-BA77-ECD1BCA4E05A}">
      <dgm:prSet/>
      <dgm:spPr/>
      <dgm:t>
        <a:bodyPr/>
        <a:lstStyle/>
        <a:p>
          <a:endParaRPr lang="en-US"/>
        </a:p>
      </dgm:t>
    </dgm:pt>
    <dgm:pt modelId="{75670F59-2CD2-44CA-BBE3-B7727B14C4AD}" type="sibTrans" cxnId="{CEEF6CC2-9480-49AC-BA77-ECD1BCA4E05A}">
      <dgm:prSet/>
      <dgm:spPr/>
      <dgm:t>
        <a:bodyPr/>
        <a:lstStyle/>
        <a:p>
          <a:endParaRPr lang="en-US"/>
        </a:p>
      </dgm:t>
    </dgm:pt>
    <dgm:pt modelId="{B086B8A3-F6FF-44AB-846C-CC92CDD32549}">
      <dgm:prSet/>
      <dgm:spPr/>
      <dgm:t>
        <a:bodyPr/>
        <a:lstStyle/>
        <a:p>
          <a:pPr rtl="0"/>
          <a:r>
            <a:rPr lang="en-IN" smtClean="0"/>
            <a:t>Formal demonstration of the "Done" (shippable) increment to stakeholders.</a:t>
          </a:r>
          <a:endParaRPr lang="en-IN"/>
        </a:p>
      </dgm:t>
    </dgm:pt>
    <dgm:pt modelId="{BD8B4BA8-F67F-4749-B534-7DEB77029156}" type="parTrans" cxnId="{CF2011B1-F5E9-496F-A440-81C7E65AF98B}">
      <dgm:prSet/>
      <dgm:spPr/>
      <dgm:t>
        <a:bodyPr/>
        <a:lstStyle/>
        <a:p>
          <a:endParaRPr lang="en-US"/>
        </a:p>
      </dgm:t>
    </dgm:pt>
    <dgm:pt modelId="{88169131-5A7D-4B62-B252-F67F7767C022}" type="sibTrans" cxnId="{CF2011B1-F5E9-496F-A440-81C7E65AF98B}">
      <dgm:prSet/>
      <dgm:spPr/>
      <dgm:t>
        <a:bodyPr/>
        <a:lstStyle/>
        <a:p>
          <a:endParaRPr lang="en-US"/>
        </a:p>
      </dgm:t>
    </dgm:pt>
    <dgm:pt modelId="{1D92FBA2-7E5B-4CB5-9350-4D027B10D90C}">
      <dgm:prSet/>
      <dgm:spPr/>
      <dgm:t>
        <a:bodyPr/>
        <a:lstStyle/>
        <a:p>
          <a:pPr rtl="0"/>
          <a:r>
            <a:rPr lang="en-IN" smtClean="0"/>
            <a:t>Gather feedback on delivered functionality.</a:t>
          </a:r>
          <a:endParaRPr lang="en-IN"/>
        </a:p>
      </dgm:t>
    </dgm:pt>
    <dgm:pt modelId="{318AD0AC-3330-4A67-877D-F78B3FD8118E}" type="parTrans" cxnId="{CCD68141-9138-4479-AA5E-27EE2BCE2FCA}">
      <dgm:prSet/>
      <dgm:spPr/>
      <dgm:t>
        <a:bodyPr/>
        <a:lstStyle/>
        <a:p>
          <a:endParaRPr lang="en-US"/>
        </a:p>
      </dgm:t>
    </dgm:pt>
    <dgm:pt modelId="{BA4DF4BC-FD4C-4404-8BFA-B67FDCC75926}" type="sibTrans" cxnId="{CCD68141-9138-4479-AA5E-27EE2BCE2FCA}">
      <dgm:prSet/>
      <dgm:spPr/>
      <dgm:t>
        <a:bodyPr/>
        <a:lstStyle/>
        <a:p>
          <a:endParaRPr lang="en-US"/>
        </a:p>
      </dgm:t>
    </dgm:pt>
    <dgm:pt modelId="{196DAC57-05DC-4F94-8AD8-65701D83D538}">
      <dgm:prSet/>
      <dgm:spPr/>
      <dgm:t>
        <a:bodyPr/>
        <a:lstStyle/>
        <a:p>
          <a:pPr rtl="0"/>
          <a:r>
            <a:rPr lang="en-IN" smtClean="0"/>
            <a:t>Collaboratively inspect the Product Backlog and adapt as needed.</a:t>
          </a:r>
          <a:endParaRPr lang="en-IN"/>
        </a:p>
      </dgm:t>
    </dgm:pt>
    <dgm:pt modelId="{DF0335DA-4C35-4FB2-81AF-4B1AF9131AF6}" type="parTrans" cxnId="{C5ED6841-3EE9-458C-B11F-3D51C3A55F85}">
      <dgm:prSet/>
      <dgm:spPr/>
      <dgm:t>
        <a:bodyPr/>
        <a:lstStyle/>
        <a:p>
          <a:endParaRPr lang="en-US"/>
        </a:p>
      </dgm:t>
    </dgm:pt>
    <dgm:pt modelId="{DA07A1CF-F229-40C7-8742-1822F301B82C}" type="sibTrans" cxnId="{C5ED6841-3EE9-458C-B11F-3D51C3A55F85}">
      <dgm:prSet/>
      <dgm:spPr/>
      <dgm:t>
        <a:bodyPr/>
        <a:lstStyle/>
        <a:p>
          <a:endParaRPr lang="en-US"/>
        </a:p>
      </dgm:t>
    </dgm:pt>
    <dgm:pt modelId="{80CC72D1-B060-4A10-B32B-161E25B5DCEF}">
      <dgm:prSet/>
      <dgm:spPr/>
      <dgm:t>
        <a:bodyPr/>
        <a:lstStyle/>
        <a:p>
          <a:pPr rtl="0"/>
          <a:r>
            <a:rPr lang="en-IN" b="1" smtClean="0"/>
            <a:t>5. Sprint Retrospective (End of each Sprint):</a:t>
          </a:r>
          <a:endParaRPr lang="en-IN"/>
        </a:p>
      </dgm:t>
    </dgm:pt>
    <dgm:pt modelId="{2628128F-A6B0-4412-B03D-46FA909EF65F}" type="parTrans" cxnId="{9F625CD5-1C8F-4673-98EF-D9FA6335FC15}">
      <dgm:prSet/>
      <dgm:spPr/>
      <dgm:t>
        <a:bodyPr/>
        <a:lstStyle/>
        <a:p>
          <a:endParaRPr lang="en-US"/>
        </a:p>
      </dgm:t>
    </dgm:pt>
    <dgm:pt modelId="{0AAD5631-B2A8-416B-B1AD-408FC1A2A973}" type="sibTrans" cxnId="{9F625CD5-1C8F-4673-98EF-D9FA6335FC15}">
      <dgm:prSet/>
      <dgm:spPr/>
      <dgm:t>
        <a:bodyPr/>
        <a:lstStyle/>
        <a:p>
          <a:endParaRPr lang="en-US"/>
        </a:p>
      </dgm:t>
    </dgm:pt>
    <dgm:pt modelId="{79E54920-5C2F-4FBD-ABBE-F607BF6EF26D}">
      <dgm:prSet/>
      <dgm:spPr/>
      <dgm:t>
        <a:bodyPr/>
        <a:lstStyle/>
        <a:p>
          <a:pPr rtl="0"/>
          <a:r>
            <a:rPr lang="en-IN" smtClean="0"/>
            <a:t>Team reflection on "What went well?", "What could be improved?", "What will we commit to changing?".</a:t>
          </a:r>
          <a:endParaRPr lang="en-IN"/>
        </a:p>
      </dgm:t>
    </dgm:pt>
    <dgm:pt modelId="{78727DB7-CA31-4236-86D3-EE7234304F55}" type="parTrans" cxnId="{1E011B9E-561E-404C-8954-3E1C75581051}">
      <dgm:prSet/>
      <dgm:spPr/>
      <dgm:t>
        <a:bodyPr/>
        <a:lstStyle/>
        <a:p>
          <a:endParaRPr lang="en-US"/>
        </a:p>
      </dgm:t>
    </dgm:pt>
    <dgm:pt modelId="{96D2F372-15A0-4E04-94A1-DE5681DB11E8}" type="sibTrans" cxnId="{1E011B9E-561E-404C-8954-3E1C75581051}">
      <dgm:prSet/>
      <dgm:spPr/>
      <dgm:t>
        <a:bodyPr/>
        <a:lstStyle/>
        <a:p>
          <a:endParaRPr lang="en-US"/>
        </a:p>
      </dgm:t>
    </dgm:pt>
    <dgm:pt modelId="{B1E3BCE0-3F25-441E-9D6B-1C79562B8346}">
      <dgm:prSet/>
      <dgm:spPr/>
      <dgm:t>
        <a:bodyPr/>
        <a:lstStyle/>
        <a:p>
          <a:pPr rtl="0"/>
          <a:r>
            <a:rPr lang="en-IN" smtClean="0"/>
            <a:t>Process adjustments for the next sprint.</a:t>
          </a:r>
          <a:endParaRPr lang="en-IN"/>
        </a:p>
      </dgm:t>
    </dgm:pt>
    <dgm:pt modelId="{FB734E87-D69D-41D3-87B2-A941D1A56DD4}" type="parTrans" cxnId="{B0E511F0-58D9-4058-BA68-0CE80B595353}">
      <dgm:prSet/>
      <dgm:spPr/>
      <dgm:t>
        <a:bodyPr/>
        <a:lstStyle/>
        <a:p>
          <a:endParaRPr lang="en-US"/>
        </a:p>
      </dgm:t>
    </dgm:pt>
    <dgm:pt modelId="{1120B428-A958-4368-9E39-840004549EFF}" type="sibTrans" cxnId="{B0E511F0-58D9-4058-BA68-0CE80B595353}">
      <dgm:prSet/>
      <dgm:spPr/>
      <dgm:t>
        <a:bodyPr/>
        <a:lstStyle/>
        <a:p>
          <a:endParaRPr lang="en-US"/>
        </a:p>
      </dgm:t>
    </dgm:pt>
    <dgm:pt modelId="{6A9D4A41-745E-422E-9560-A98DEA12F119}">
      <dgm:prSet/>
      <dgm:spPr/>
      <dgm:t>
        <a:bodyPr/>
        <a:lstStyle/>
        <a:p>
          <a:pPr rtl="0"/>
          <a:r>
            <a:rPr lang="en-IN" b="1" smtClean="0"/>
            <a:t>6. Release Planning (Periodically):</a:t>
          </a:r>
          <a:endParaRPr lang="en-IN"/>
        </a:p>
      </dgm:t>
    </dgm:pt>
    <dgm:pt modelId="{672B337B-6D4F-4E3A-A6D6-A891B91C11E7}" type="parTrans" cxnId="{5C18031B-621A-46C6-9CF5-DB2DE91CE22B}">
      <dgm:prSet/>
      <dgm:spPr/>
      <dgm:t>
        <a:bodyPr/>
        <a:lstStyle/>
        <a:p>
          <a:endParaRPr lang="en-US"/>
        </a:p>
      </dgm:t>
    </dgm:pt>
    <dgm:pt modelId="{A0F93861-26EA-464A-B29E-C8D770F78C1E}" type="sibTrans" cxnId="{5C18031B-621A-46C6-9CF5-DB2DE91CE22B}">
      <dgm:prSet/>
      <dgm:spPr/>
      <dgm:t>
        <a:bodyPr/>
        <a:lstStyle/>
        <a:p>
          <a:endParaRPr lang="en-US"/>
        </a:p>
      </dgm:t>
    </dgm:pt>
    <dgm:pt modelId="{0D2A422A-5E2E-494D-B80A-189922546922}">
      <dgm:prSet/>
      <dgm:spPr/>
      <dgm:t>
        <a:bodyPr/>
        <a:lstStyle/>
        <a:p>
          <a:pPr rtl="0"/>
          <a:r>
            <a:rPr lang="en-IN" smtClean="0"/>
            <a:t>Regular releases of shippable increments to production or UAT environments.</a:t>
          </a:r>
          <a:endParaRPr lang="en-IN"/>
        </a:p>
      </dgm:t>
    </dgm:pt>
    <dgm:pt modelId="{90EC2717-C57F-4A06-8977-E9F84AD8DB70}" type="parTrans" cxnId="{3B1601BD-6549-41AC-805F-8E85A04A3A78}">
      <dgm:prSet/>
      <dgm:spPr/>
      <dgm:t>
        <a:bodyPr/>
        <a:lstStyle/>
        <a:p>
          <a:endParaRPr lang="en-US"/>
        </a:p>
      </dgm:t>
    </dgm:pt>
    <dgm:pt modelId="{3BE06396-D34C-47C0-B876-EF75BEBECF6D}" type="sibTrans" cxnId="{3B1601BD-6549-41AC-805F-8E85A04A3A78}">
      <dgm:prSet/>
      <dgm:spPr/>
      <dgm:t>
        <a:bodyPr/>
        <a:lstStyle/>
        <a:p>
          <a:endParaRPr lang="en-US"/>
        </a:p>
      </dgm:t>
    </dgm:pt>
    <dgm:pt modelId="{94B1B8A6-EF22-49AC-B220-51EC5A64526F}">
      <dgm:prSet/>
      <dgm:spPr/>
      <dgm:t>
        <a:bodyPr/>
        <a:lstStyle/>
        <a:p>
          <a:pPr rtl="0"/>
          <a:r>
            <a:rPr lang="en-IN" smtClean="0"/>
            <a:t>May occur after several sprints, depending on business readiness.</a:t>
          </a:r>
          <a:endParaRPr lang="en-IN"/>
        </a:p>
      </dgm:t>
    </dgm:pt>
    <dgm:pt modelId="{EE7D34B2-0660-4D74-9E8D-73DC0FAA9A19}" type="parTrans" cxnId="{B6851308-35EF-4BE4-AFDE-DE27ACBCFC19}">
      <dgm:prSet/>
      <dgm:spPr/>
      <dgm:t>
        <a:bodyPr/>
        <a:lstStyle/>
        <a:p>
          <a:endParaRPr lang="en-US"/>
        </a:p>
      </dgm:t>
    </dgm:pt>
    <dgm:pt modelId="{7DE6666E-FF52-4BD4-A125-4391DDF970BF}" type="sibTrans" cxnId="{B6851308-35EF-4BE4-AFDE-DE27ACBCFC19}">
      <dgm:prSet/>
      <dgm:spPr/>
      <dgm:t>
        <a:bodyPr/>
        <a:lstStyle/>
        <a:p>
          <a:endParaRPr lang="en-US"/>
        </a:p>
      </dgm:t>
    </dgm:pt>
    <dgm:pt modelId="{781260A8-AAD4-4C08-986B-610AE48F97CB}" type="pres">
      <dgm:prSet presAssocID="{C1D172D5-A382-480A-9035-DDC69AA91D1E}" presName="linear" presStyleCnt="0">
        <dgm:presLayoutVars>
          <dgm:dir/>
          <dgm:animLvl val="lvl"/>
          <dgm:resizeHandles val="exact"/>
        </dgm:presLayoutVars>
      </dgm:prSet>
      <dgm:spPr/>
    </dgm:pt>
    <dgm:pt modelId="{51BD2D1C-9C56-4070-A8C4-11C02FC096A0}" type="pres">
      <dgm:prSet presAssocID="{46708505-1898-477E-A57E-7DBDE077F2D1}" presName="parentLin" presStyleCnt="0"/>
      <dgm:spPr/>
    </dgm:pt>
    <dgm:pt modelId="{287AE96C-FAFC-44EC-8A89-991AA19623C3}" type="pres">
      <dgm:prSet presAssocID="{46708505-1898-477E-A57E-7DBDE077F2D1}" presName="parentLeftMargin" presStyleLbl="node1" presStyleIdx="0" presStyleCnt="6"/>
      <dgm:spPr/>
    </dgm:pt>
    <dgm:pt modelId="{94FECBFB-E886-431D-BC37-7DE3616986F4}" type="pres">
      <dgm:prSet presAssocID="{46708505-1898-477E-A57E-7DBDE077F2D1}" presName="parentText" presStyleLbl="node1" presStyleIdx="0" presStyleCnt="6">
        <dgm:presLayoutVars>
          <dgm:chMax val="0"/>
          <dgm:bulletEnabled val="1"/>
        </dgm:presLayoutVars>
      </dgm:prSet>
      <dgm:spPr/>
    </dgm:pt>
    <dgm:pt modelId="{B9BA87E0-1858-4DED-BB6E-6C9033E8BEA2}" type="pres">
      <dgm:prSet presAssocID="{46708505-1898-477E-A57E-7DBDE077F2D1}" presName="negativeSpace" presStyleCnt="0"/>
      <dgm:spPr/>
    </dgm:pt>
    <dgm:pt modelId="{AD3CB6F8-2D89-434B-A942-9EAE7C0C7CB4}" type="pres">
      <dgm:prSet presAssocID="{46708505-1898-477E-A57E-7DBDE077F2D1}" presName="childText" presStyleLbl="conFgAcc1" presStyleIdx="0" presStyleCnt="6">
        <dgm:presLayoutVars>
          <dgm:bulletEnabled val="1"/>
        </dgm:presLayoutVars>
      </dgm:prSet>
      <dgm:spPr/>
    </dgm:pt>
    <dgm:pt modelId="{602ACAB8-5040-44D0-B859-FCBBBB21A820}" type="pres">
      <dgm:prSet presAssocID="{B8CDB001-9EEA-43A7-8EF3-CE6E4E9ADEC0}" presName="spaceBetweenRectangles" presStyleCnt="0"/>
      <dgm:spPr/>
    </dgm:pt>
    <dgm:pt modelId="{3B6C382A-244E-40C1-BE65-C369A95C0450}" type="pres">
      <dgm:prSet presAssocID="{F0D7E8A8-1B59-429D-B137-305693DF56C6}" presName="parentLin" presStyleCnt="0"/>
      <dgm:spPr/>
    </dgm:pt>
    <dgm:pt modelId="{282C283C-0209-4549-A8C9-3B042C291006}" type="pres">
      <dgm:prSet presAssocID="{F0D7E8A8-1B59-429D-B137-305693DF56C6}" presName="parentLeftMargin" presStyleLbl="node1" presStyleIdx="0" presStyleCnt="6"/>
      <dgm:spPr/>
    </dgm:pt>
    <dgm:pt modelId="{D7F1BFFF-8EC3-4A99-99AA-A7A8E83D5D76}" type="pres">
      <dgm:prSet presAssocID="{F0D7E8A8-1B59-429D-B137-305693DF56C6}" presName="parentText" presStyleLbl="node1" presStyleIdx="1" presStyleCnt="6">
        <dgm:presLayoutVars>
          <dgm:chMax val="0"/>
          <dgm:bulletEnabled val="1"/>
        </dgm:presLayoutVars>
      </dgm:prSet>
      <dgm:spPr/>
    </dgm:pt>
    <dgm:pt modelId="{EA88A5EE-A120-4F50-BB92-13A41C8614C3}" type="pres">
      <dgm:prSet presAssocID="{F0D7E8A8-1B59-429D-B137-305693DF56C6}" presName="negativeSpace" presStyleCnt="0"/>
      <dgm:spPr/>
    </dgm:pt>
    <dgm:pt modelId="{3503BE68-6B08-48CE-803B-5B0148980E24}" type="pres">
      <dgm:prSet presAssocID="{F0D7E8A8-1B59-429D-B137-305693DF56C6}" presName="childText" presStyleLbl="conFgAcc1" presStyleIdx="1" presStyleCnt="6">
        <dgm:presLayoutVars>
          <dgm:bulletEnabled val="1"/>
        </dgm:presLayoutVars>
      </dgm:prSet>
      <dgm:spPr/>
    </dgm:pt>
    <dgm:pt modelId="{0EDB1AEA-3979-41C6-9699-8861ED538E53}" type="pres">
      <dgm:prSet presAssocID="{41B59A4D-A9F5-417C-B96B-9944AD8D6F3C}" presName="spaceBetweenRectangles" presStyleCnt="0"/>
      <dgm:spPr/>
    </dgm:pt>
    <dgm:pt modelId="{4C3FAA6E-8054-4F0C-9268-7EABBC90F54E}" type="pres">
      <dgm:prSet presAssocID="{4228F4C1-0BF1-4D7F-BEA2-0DFCD74BCA02}" presName="parentLin" presStyleCnt="0"/>
      <dgm:spPr/>
    </dgm:pt>
    <dgm:pt modelId="{59D92A1D-AEF3-4C22-A87E-CE1AB6473F17}" type="pres">
      <dgm:prSet presAssocID="{4228F4C1-0BF1-4D7F-BEA2-0DFCD74BCA02}" presName="parentLeftMargin" presStyleLbl="node1" presStyleIdx="1" presStyleCnt="6"/>
      <dgm:spPr/>
    </dgm:pt>
    <dgm:pt modelId="{C5F89BD3-6210-4F61-AB8D-95A99C83EAAF}" type="pres">
      <dgm:prSet presAssocID="{4228F4C1-0BF1-4D7F-BEA2-0DFCD74BCA02}" presName="parentText" presStyleLbl="node1" presStyleIdx="2" presStyleCnt="6">
        <dgm:presLayoutVars>
          <dgm:chMax val="0"/>
          <dgm:bulletEnabled val="1"/>
        </dgm:presLayoutVars>
      </dgm:prSet>
      <dgm:spPr/>
    </dgm:pt>
    <dgm:pt modelId="{FEC8DB17-64CE-4B8A-8C8B-8A12CDD7C6D6}" type="pres">
      <dgm:prSet presAssocID="{4228F4C1-0BF1-4D7F-BEA2-0DFCD74BCA02}" presName="negativeSpace" presStyleCnt="0"/>
      <dgm:spPr/>
    </dgm:pt>
    <dgm:pt modelId="{C4931E6B-04A2-49CD-8421-A7DF938A300D}" type="pres">
      <dgm:prSet presAssocID="{4228F4C1-0BF1-4D7F-BEA2-0DFCD74BCA02}" presName="childText" presStyleLbl="conFgAcc1" presStyleIdx="2" presStyleCnt="6">
        <dgm:presLayoutVars>
          <dgm:bulletEnabled val="1"/>
        </dgm:presLayoutVars>
      </dgm:prSet>
      <dgm:spPr/>
    </dgm:pt>
    <dgm:pt modelId="{F621CAD1-029A-4B9F-B68E-06BFD76758F0}" type="pres">
      <dgm:prSet presAssocID="{FFF15DA5-1D96-42ED-B937-3ED774A6586E}" presName="spaceBetweenRectangles" presStyleCnt="0"/>
      <dgm:spPr/>
    </dgm:pt>
    <dgm:pt modelId="{7EBDF15D-F2C3-4344-A73D-535EB838456F}" type="pres">
      <dgm:prSet presAssocID="{F17A5165-C680-4A6A-8EB5-1064F19A1CF0}" presName="parentLin" presStyleCnt="0"/>
      <dgm:spPr/>
    </dgm:pt>
    <dgm:pt modelId="{CA20CC58-6A79-49ED-BD30-C21F5CA3894B}" type="pres">
      <dgm:prSet presAssocID="{F17A5165-C680-4A6A-8EB5-1064F19A1CF0}" presName="parentLeftMargin" presStyleLbl="node1" presStyleIdx="2" presStyleCnt="6"/>
      <dgm:spPr/>
    </dgm:pt>
    <dgm:pt modelId="{D1D96335-9B01-43C4-84A6-275DA3F00673}" type="pres">
      <dgm:prSet presAssocID="{F17A5165-C680-4A6A-8EB5-1064F19A1CF0}" presName="parentText" presStyleLbl="node1" presStyleIdx="3" presStyleCnt="6">
        <dgm:presLayoutVars>
          <dgm:chMax val="0"/>
          <dgm:bulletEnabled val="1"/>
        </dgm:presLayoutVars>
      </dgm:prSet>
      <dgm:spPr/>
    </dgm:pt>
    <dgm:pt modelId="{0AF5E5C0-33F8-40DD-B11C-59802E02D0D6}" type="pres">
      <dgm:prSet presAssocID="{F17A5165-C680-4A6A-8EB5-1064F19A1CF0}" presName="negativeSpace" presStyleCnt="0"/>
      <dgm:spPr/>
    </dgm:pt>
    <dgm:pt modelId="{9CC778B3-844F-4722-B990-1E0E95F9F8C8}" type="pres">
      <dgm:prSet presAssocID="{F17A5165-C680-4A6A-8EB5-1064F19A1CF0}" presName="childText" presStyleLbl="conFgAcc1" presStyleIdx="3" presStyleCnt="6">
        <dgm:presLayoutVars>
          <dgm:bulletEnabled val="1"/>
        </dgm:presLayoutVars>
      </dgm:prSet>
      <dgm:spPr/>
    </dgm:pt>
    <dgm:pt modelId="{83A01198-CDE1-4EE6-B6B6-DEB2A240F515}" type="pres">
      <dgm:prSet presAssocID="{75670F59-2CD2-44CA-BBE3-B7727B14C4AD}" presName="spaceBetweenRectangles" presStyleCnt="0"/>
      <dgm:spPr/>
    </dgm:pt>
    <dgm:pt modelId="{BDFB385C-0589-4291-AB76-B20FBC89A6F7}" type="pres">
      <dgm:prSet presAssocID="{80CC72D1-B060-4A10-B32B-161E25B5DCEF}" presName="parentLin" presStyleCnt="0"/>
      <dgm:spPr/>
    </dgm:pt>
    <dgm:pt modelId="{54387450-0D35-406E-A006-78F0DD201224}" type="pres">
      <dgm:prSet presAssocID="{80CC72D1-B060-4A10-B32B-161E25B5DCEF}" presName="parentLeftMargin" presStyleLbl="node1" presStyleIdx="3" presStyleCnt="6"/>
      <dgm:spPr/>
    </dgm:pt>
    <dgm:pt modelId="{20E77D98-FE4B-4F53-A824-0C854FD842FB}" type="pres">
      <dgm:prSet presAssocID="{80CC72D1-B060-4A10-B32B-161E25B5DCEF}" presName="parentText" presStyleLbl="node1" presStyleIdx="4" presStyleCnt="6">
        <dgm:presLayoutVars>
          <dgm:chMax val="0"/>
          <dgm:bulletEnabled val="1"/>
        </dgm:presLayoutVars>
      </dgm:prSet>
      <dgm:spPr/>
    </dgm:pt>
    <dgm:pt modelId="{31991302-F09B-4A47-A9A4-89E02F99D87E}" type="pres">
      <dgm:prSet presAssocID="{80CC72D1-B060-4A10-B32B-161E25B5DCEF}" presName="negativeSpace" presStyleCnt="0"/>
      <dgm:spPr/>
    </dgm:pt>
    <dgm:pt modelId="{3F133359-FB20-4180-8ADA-150E97B7C24E}" type="pres">
      <dgm:prSet presAssocID="{80CC72D1-B060-4A10-B32B-161E25B5DCEF}" presName="childText" presStyleLbl="conFgAcc1" presStyleIdx="4" presStyleCnt="6">
        <dgm:presLayoutVars>
          <dgm:bulletEnabled val="1"/>
        </dgm:presLayoutVars>
      </dgm:prSet>
      <dgm:spPr/>
    </dgm:pt>
    <dgm:pt modelId="{78823CFD-6C29-49A0-BAFB-4BE02F74A86A}" type="pres">
      <dgm:prSet presAssocID="{0AAD5631-B2A8-416B-B1AD-408FC1A2A973}" presName="spaceBetweenRectangles" presStyleCnt="0"/>
      <dgm:spPr/>
    </dgm:pt>
    <dgm:pt modelId="{A2B328D9-1781-48D7-AA74-E98958DFA7A5}" type="pres">
      <dgm:prSet presAssocID="{6A9D4A41-745E-422E-9560-A98DEA12F119}" presName="parentLin" presStyleCnt="0"/>
      <dgm:spPr/>
    </dgm:pt>
    <dgm:pt modelId="{E4866603-BBB3-404B-A5F2-70CF1631CA3E}" type="pres">
      <dgm:prSet presAssocID="{6A9D4A41-745E-422E-9560-A98DEA12F119}" presName="parentLeftMargin" presStyleLbl="node1" presStyleIdx="4" presStyleCnt="6"/>
      <dgm:spPr/>
    </dgm:pt>
    <dgm:pt modelId="{494DD647-1F06-4039-A483-D27DC0016A34}" type="pres">
      <dgm:prSet presAssocID="{6A9D4A41-745E-422E-9560-A98DEA12F119}" presName="parentText" presStyleLbl="node1" presStyleIdx="5" presStyleCnt="6">
        <dgm:presLayoutVars>
          <dgm:chMax val="0"/>
          <dgm:bulletEnabled val="1"/>
        </dgm:presLayoutVars>
      </dgm:prSet>
      <dgm:spPr/>
    </dgm:pt>
    <dgm:pt modelId="{C6A52426-9BBB-441E-8579-EC7AB7942E37}" type="pres">
      <dgm:prSet presAssocID="{6A9D4A41-745E-422E-9560-A98DEA12F119}" presName="negativeSpace" presStyleCnt="0"/>
      <dgm:spPr/>
    </dgm:pt>
    <dgm:pt modelId="{7EE26E0D-20D1-4C0F-BC0A-51B8D5E5420E}" type="pres">
      <dgm:prSet presAssocID="{6A9D4A41-745E-422E-9560-A98DEA12F119}" presName="childText" presStyleLbl="conFgAcc1" presStyleIdx="5" presStyleCnt="6">
        <dgm:presLayoutVars>
          <dgm:bulletEnabled val="1"/>
        </dgm:presLayoutVars>
      </dgm:prSet>
      <dgm:spPr/>
    </dgm:pt>
  </dgm:ptLst>
  <dgm:cxnLst>
    <dgm:cxn modelId="{E0380409-6E4E-4FF9-988C-41D3A184EB83}" type="presOf" srcId="{196DAC57-05DC-4F94-8AD8-65701D83D538}" destId="{9CC778B3-844F-4722-B990-1E0E95F9F8C8}" srcOrd="0" destOrd="2" presId="urn:microsoft.com/office/officeart/2005/8/layout/list1"/>
    <dgm:cxn modelId="{4426E1FC-E423-48D6-BB04-2C29A729CF79}" type="presOf" srcId="{B1E3BCE0-3F25-441E-9D6B-1C79562B8346}" destId="{3F133359-FB20-4180-8ADA-150E97B7C24E}" srcOrd="0" destOrd="1" presId="urn:microsoft.com/office/officeart/2005/8/layout/list1"/>
    <dgm:cxn modelId="{B6851308-35EF-4BE4-AFDE-DE27ACBCFC19}" srcId="{6A9D4A41-745E-422E-9560-A98DEA12F119}" destId="{94B1B8A6-EF22-49AC-B220-51EC5A64526F}" srcOrd="1" destOrd="0" parTransId="{EE7D34B2-0660-4D74-9E8D-73DC0FAA9A19}" sibTransId="{7DE6666E-FF52-4BD4-A125-4391DDF970BF}"/>
    <dgm:cxn modelId="{C5ED6841-3EE9-458C-B11F-3D51C3A55F85}" srcId="{F17A5165-C680-4A6A-8EB5-1064F19A1CF0}" destId="{196DAC57-05DC-4F94-8AD8-65701D83D538}" srcOrd="2" destOrd="0" parTransId="{DF0335DA-4C35-4FB2-81AF-4B1AF9131AF6}" sibTransId="{DA07A1CF-F229-40C7-8742-1822F301B82C}"/>
    <dgm:cxn modelId="{A830CBDF-1C3E-41A1-A35C-248F8029856B}" srcId="{4228F4C1-0BF1-4D7F-BEA2-0DFCD74BCA02}" destId="{39103625-E3B4-4FB0-B50D-0C42A6DB83E1}" srcOrd="2" destOrd="0" parTransId="{64C233D8-3B72-4706-A8E9-F1A712C7760F}" sibTransId="{2BF97F39-D63E-4805-8E8E-1EB3BEB3BC9A}"/>
    <dgm:cxn modelId="{A5EE99E3-DD36-4A81-B988-1BB8BADB9288}" type="presOf" srcId="{46708505-1898-477E-A57E-7DBDE077F2D1}" destId="{94FECBFB-E886-431D-BC37-7DE3616986F4}" srcOrd="1" destOrd="0" presId="urn:microsoft.com/office/officeart/2005/8/layout/list1"/>
    <dgm:cxn modelId="{7DF3F6DB-0914-4F7D-9498-51A6EA75F10F}" type="presOf" srcId="{46708505-1898-477E-A57E-7DBDE077F2D1}" destId="{287AE96C-FAFC-44EC-8A89-991AA19623C3}" srcOrd="0" destOrd="0" presId="urn:microsoft.com/office/officeart/2005/8/layout/list1"/>
    <dgm:cxn modelId="{CCD68141-9138-4479-AA5E-27EE2BCE2FCA}" srcId="{F17A5165-C680-4A6A-8EB5-1064F19A1CF0}" destId="{1D92FBA2-7E5B-4CB5-9350-4D027B10D90C}" srcOrd="1" destOrd="0" parTransId="{318AD0AC-3330-4A67-877D-F78B3FD8118E}" sibTransId="{BA4DF4BC-FD4C-4404-8BFA-B67FDCC75926}"/>
    <dgm:cxn modelId="{BFA9D7B4-6BD3-4214-81B8-076C800D03C1}" type="presOf" srcId="{4228F4C1-0BF1-4D7F-BEA2-0DFCD74BCA02}" destId="{59D92A1D-AEF3-4C22-A87E-CE1AB6473F17}" srcOrd="0" destOrd="0" presId="urn:microsoft.com/office/officeart/2005/8/layout/list1"/>
    <dgm:cxn modelId="{9F625CD5-1C8F-4673-98EF-D9FA6335FC15}" srcId="{C1D172D5-A382-480A-9035-DDC69AA91D1E}" destId="{80CC72D1-B060-4A10-B32B-161E25B5DCEF}" srcOrd="4" destOrd="0" parTransId="{2628128F-A6B0-4412-B03D-46FA909EF65F}" sibTransId="{0AAD5631-B2A8-416B-B1AD-408FC1A2A973}"/>
    <dgm:cxn modelId="{6DEC7293-D011-4819-A3B3-77328309FA99}" type="presOf" srcId="{B086B8A3-F6FF-44AB-846C-CC92CDD32549}" destId="{9CC778B3-844F-4722-B990-1E0E95F9F8C8}" srcOrd="0" destOrd="0" presId="urn:microsoft.com/office/officeart/2005/8/layout/list1"/>
    <dgm:cxn modelId="{585BD7BB-B33F-475E-A7BD-19FD88B1D9D4}" type="presOf" srcId="{80CC72D1-B060-4A10-B32B-161E25B5DCEF}" destId="{54387450-0D35-406E-A006-78F0DD201224}" srcOrd="0" destOrd="0" presId="urn:microsoft.com/office/officeart/2005/8/layout/list1"/>
    <dgm:cxn modelId="{AF3B02AE-37D2-404F-AD8D-A9C93E41C533}" type="presOf" srcId="{86EE38C3-AD97-4D47-B9D8-73AEDD5ADF93}" destId="{3503BE68-6B08-48CE-803B-5B0148980E24}" srcOrd="0" destOrd="3" presId="urn:microsoft.com/office/officeart/2005/8/layout/list1"/>
    <dgm:cxn modelId="{71328EB3-09BD-4FDB-B9B8-0F24D7D5F568}" type="presOf" srcId="{A1E81B5A-43F0-48B5-8A45-0527F9ECA75A}" destId="{3503BE68-6B08-48CE-803B-5B0148980E24}" srcOrd="0" destOrd="1" presId="urn:microsoft.com/office/officeart/2005/8/layout/list1"/>
    <dgm:cxn modelId="{BE0B1C4B-F2E6-424A-8E1E-E91A5108455F}" type="presOf" srcId="{AFD99B54-DFDD-454A-AFD0-32AA51F77D19}" destId="{C4931E6B-04A2-49CD-8421-A7DF938A300D}" srcOrd="0" destOrd="0" presId="urn:microsoft.com/office/officeart/2005/8/layout/list1"/>
    <dgm:cxn modelId="{405732EB-D3DC-4C23-B001-5D80A30FCD0E}" type="presOf" srcId="{80CC72D1-B060-4A10-B32B-161E25B5DCEF}" destId="{20E77D98-FE4B-4F53-A824-0C854FD842FB}" srcOrd="1" destOrd="0" presId="urn:microsoft.com/office/officeart/2005/8/layout/list1"/>
    <dgm:cxn modelId="{463729D0-0BB9-473D-BAB0-C050125069A2}" type="presOf" srcId="{4228F4C1-0BF1-4D7F-BEA2-0DFCD74BCA02}" destId="{C5F89BD3-6210-4F61-AB8D-95A99C83EAAF}" srcOrd="1" destOrd="0" presId="urn:microsoft.com/office/officeart/2005/8/layout/list1"/>
    <dgm:cxn modelId="{239234E6-A08E-4921-B026-C70269EF5906}" type="presOf" srcId="{C16BE9CA-3D7D-4299-95F2-48BC093C7CFE}" destId="{3503BE68-6B08-48CE-803B-5B0148980E24}" srcOrd="0" destOrd="2" presId="urn:microsoft.com/office/officeart/2005/8/layout/list1"/>
    <dgm:cxn modelId="{AAC53BCC-2D46-43CC-A81A-DB701C4A9153}" srcId="{F0D7E8A8-1B59-429D-B137-305693DF56C6}" destId="{86EE38C3-AD97-4D47-B9D8-73AEDD5ADF93}" srcOrd="3" destOrd="0" parTransId="{3AF754E0-51BD-45E9-9A4D-DDFA5F7086CB}" sibTransId="{7606AA08-319F-4EED-907A-AE784E971AFA}"/>
    <dgm:cxn modelId="{B0E511F0-58D9-4058-BA68-0CE80B595353}" srcId="{80CC72D1-B060-4A10-B32B-161E25B5DCEF}" destId="{B1E3BCE0-3F25-441E-9D6B-1C79562B8346}" srcOrd="1" destOrd="0" parTransId="{FB734E87-D69D-41D3-87B2-A941D1A56DD4}" sibTransId="{1120B428-A958-4368-9E39-840004549EFF}"/>
    <dgm:cxn modelId="{D4036B2E-2C14-4986-B496-6787D8B8B3AC}" srcId="{46708505-1898-477E-A57E-7DBDE077F2D1}" destId="{6137ADB6-31F1-4835-9E9B-3DBDDF9F04E0}" srcOrd="2" destOrd="0" parTransId="{CD6B9741-366E-42C9-AE90-425321F7064A}" sibTransId="{C72B3AC4-ED1B-4B7E-A1FE-3EBB27DD8C97}"/>
    <dgm:cxn modelId="{6CC787A7-0EAF-44C1-B82B-90395AB1237F}" type="presOf" srcId="{11C2DF4C-E305-4288-BB5D-66FBADF0AF0A}" destId="{AD3CB6F8-2D89-434B-A942-9EAE7C0C7CB4}" srcOrd="0" destOrd="0" presId="urn:microsoft.com/office/officeart/2005/8/layout/list1"/>
    <dgm:cxn modelId="{404230D1-0978-4973-8A8A-449483BFDF9C}" type="presOf" srcId="{6A9D4A41-745E-422E-9560-A98DEA12F119}" destId="{E4866603-BBB3-404B-A5F2-70CF1631CA3E}" srcOrd="0" destOrd="0" presId="urn:microsoft.com/office/officeart/2005/8/layout/list1"/>
    <dgm:cxn modelId="{3D871C7D-E5E8-448C-BFE6-EC3A0C39486B}" type="presOf" srcId="{0D2A422A-5E2E-494D-B80A-189922546922}" destId="{7EE26E0D-20D1-4C0F-BC0A-51B8D5E5420E}" srcOrd="0" destOrd="0" presId="urn:microsoft.com/office/officeart/2005/8/layout/list1"/>
    <dgm:cxn modelId="{E94E0130-89F4-4218-87FB-ED709C3844FC}" type="presOf" srcId="{F17A5165-C680-4A6A-8EB5-1064F19A1CF0}" destId="{CA20CC58-6A79-49ED-BD30-C21F5CA3894B}" srcOrd="0" destOrd="0" presId="urn:microsoft.com/office/officeart/2005/8/layout/list1"/>
    <dgm:cxn modelId="{96BA18F0-1809-4DDB-A942-278BF5B2B2FE}" srcId="{C1D172D5-A382-480A-9035-DDC69AA91D1E}" destId="{F0D7E8A8-1B59-429D-B137-305693DF56C6}" srcOrd="1" destOrd="0" parTransId="{60EAD80F-BC2B-4048-9FAB-0DEB5E378E67}" sibTransId="{41B59A4D-A9F5-417C-B96B-9944AD8D6F3C}"/>
    <dgm:cxn modelId="{1E011B9E-561E-404C-8954-3E1C75581051}" srcId="{80CC72D1-B060-4A10-B32B-161E25B5DCEF}" destId="{79E54920-5C2F-4FBD-ABBE-F607BF6EF26D}" srcOrd="0" destOrd="0" parTransId="{78727DB7-CA31-4236-86D3-EE7234304F55}" sibTransId="{96D2F372-15A0-4E04-94A1-DE5681DB11E8}"/>
    <dgm:cxn modelId="{8A6FFDB4-C106-46BF-AF43-77F71A734E07}" type="presOf" srcId="{6A9D4A41-745E-422E-9560-A98DEA12F119}" destId="{494DD647-1F06-4039-A483-D27DC0016A34}" srcOrd="1" destOrd="0" presId="urn:microsoft.com/office/officeart/2005/8/layout/list1"/>
    <dgm:cxn modelId="{DBEF2B4C-4ED5-499F-842D-06DE837079F0}" srcId="{C1D172D5-A382-480A-9035-DDC69AA91D1E}" destId="{4228F4C1-0BF1-4D7F-BEA2-0DFCD74BCA02}" srcOrd="2" destOrd="0" parTransId="{1BFEE722-102B-4FA6-A402-43E8BA552B37}" sibTransId="{FFF15DA5-1D96-42ED-B937-3ED774A6586E}"/>
    <dgm:cxn modelId="{9E83335D-5616-4049-83D3-D04CBDE2CBAF}" srcId="{F0D7E8A8-1B59-429D-B137-305693DF56C6}" destId="{C16BE9CA-3D7D-4299-95F2-48BC093C7CFE}" srcOrd="2" destOrd="0" parTransId="{AF4BE35E-C526-46F3-A813-C1DD10647FC2}" sibTransId="{2B5CA05F-959A-439B-9738-A80C9AAEE22A}"/>
    <dgm:cxn modelId="{9771E37D-F534-47C1-9D58-31C86A37DD13}" type="presOf" srcId="{87536301-6776-4D89-9859-104C9D8D5D0A}" destId="{C4931E6B-04A2-49CD-8421-A7DF938A300D}" srcOrd="0" destOrd="3" presId="urn:microsoft.com/office/officeart/2005/8/layout/list1"/>
    <dgm:cxn modelId="{0CAF8F92-2A0D-4210-BB79-4BD270AB3028}" srcId="{46708505-1898-477E-A57E-7DBDE077F2D1}" destId="{4F6B38D7-7890-46FC-9D44-8BA5FE5BE50E}" srcOrd="3" destOrd="0" parTransId="{F7FF792E-1BD4-4DDC-8D75-16F5C8513D91}" sibTransId="{66B07924-3478-4405-9CED-2FF7ABDF050C}"/>
    <dgm:cxn modelId="{9D256A79-200D-4F0C-9E9B-2FD15976559E}" srcId="{C1D172D5-A382-480A-9035-DDC69AA91D1E}" destId="{46708505-1898-477E-A57E-7DBDE077F2D1}" srcOrd="0" destOrd="0" parTransId="{C2FEB02E-2342-4396-92D3-70AE430A4DE7}" sibTransId="{B8CDB001-9EEA-43A7-8EF3-CE6E4E9ADEC0}"/>
    <dgm:cxn modelId="{4ACEE96E-FAB1-4D62-B200-011057242453}" type="presOf" srcId="{F0D7E8A8-1B59-429D-B137-305693DF56C6}" destId="{D7F1BFFF-8EC3-4A99-99AA-A7A8E83D5D76}" srcOrd="1" destOrd="0" presId="urn:microsoft.com/office/officeart/2005/8/layout/list1"/>
    <dgm:cxn modelId="{CF2011B1-F5E9-496F-A440-81C7E65AF98B}" srcId="{F17A5165-C680-4A6A-8EB5-1064F19A1CF0}" destId="{B086B8A3-F6FF-44AB-846C-CC92CDD32549}" srcOrd="0" destOrd="0" parTransId="{BD8B4BA8-F67F-4749-B534-7DEB77029156}" sibTransId="{88169131-5A7D-4B62-B252-F67F7767C022}"/>
    <dgm:cxn modelId="{CEEF6CC2-9480-49AC-BA77-ECD1BCA4E05A}" srcId="{C1D172D5-A382-480A-9035-DDC69AA91D1E}" destId="{F17A5165-C680-4A6A-8EB5-1064F19A1CF0}" srcOrd="3" destOrd="0" parTransId="{E3376231-E3D2-43E6-887F-36530F81D7BC}" sibTransId="{75670F59-2CD2-44CA-BBE3-B7727B14C4AD}"/>
    <dgm:cxn modelId="{D016194A-94F8-4D02-9EB7-F53A5CA24CC3}" type="presOf" srcId="{39103625-E3B4-4FB0-B50D-0C42A6DB83E1}" destId="{C4931E6B-04A2-49CD-8421-A7DF938A300D}" srcOrd="0" destOrd="2" presId="urn:microsoft.com/office/officeart/2005/8/layout/list1"/>
    <dgm:cxn modelId="{155E05B3-EC44-46F5-B15A-AD6BA14B5AFF}" type="presOf" srcId="{1D92FBA2-7E5B-4CB5-9350-4D027B10D90C}" destId="{9CC778B3-844F-4722-B990-1E0E95F9F8C8}" srcOrd="0" destOrd="1" presId="urn:microsoft.com/office/officeart/2005/8/layout/list1"/>
    <dgm:cxn modelId="{07D9109F-290A-4326-B76D-070AA329F3B9}" srcId="{46708505-1898-477E-A57E-7DBDE077F2D1}" destId="{042767CB-DEBB-401F-97B3-C52DC750A3B6}" srcOrd="1" destOrd="0" parTransId="{029F5BE7-0FE7-462E-A513-7C03D65DACA8}" sibTransId="{401C37D3-FDAB-4D89-8771-B71B7427C6F7}"/>
    <dgm:cxn modelId="{5C18031B-621A-46C6-9CF5-DB2DE91CE22B}" srcId="{C1D172D5-A382-480A-9035-DDC69AA91D1E}" destId="{6A9D4A41-745E-422E-9560-A98DEA12F119}" srcOrd="5" destOrd="0" parTransId="{672B337B-6D4F-4E3A-A6D6-A891B91C11E7}" sibTransId="{A0F93861-26EA-464A-B29E-C8D770F78C1E}"/>
    <dgm:cxn modelId="{E8361F87-53E1-48C9-AF83-A2B45E355FA5}" type="presOf" srcId="{79E54920-5C2F-4FBD-ABBE-F607BF6EF26D}" destId="{3F133359-FB20-4180-8ADA-150E97B7C24E}" srcOrd="0" destOrd="0" presId="urn:microsoft.com/office/officeart/2005/8/layout/list1"/>
    <dgm:cxn modelId="{5AE4BC87-9B23-40E6-A69E-095EAB561EDC}" type="presOf" srcId="{4F6B38D7-7890-46FC-9D44-8BA5FE5BE50E}" destId="{AD3CB6F8-2D89-434B-A942-9EAE7C0C7CB4}" srcOrd="0" destOrd="3" presId="urn:microsoft.com/office/officeart/2005/8/layout/list1"/>
    <dgm:cxn modelId="{43A9A362-0E61-4DD9-9891-DEF8EDA192FB}" srcId="{46708505-1898-477E-A57E-7DBDE077F2D1}" destId="{11C2DF4C-E305-4288-BB5D-66FBADF0AF0A}" srcOrd="0" destOrd="0" parTransId="{B1498DF9-2DD2-41F5-8374-401F9843F1B5}" sibTransId="{08746794-6226-472E-A68F-BC30D079E23C}"/>
    <dgm:cxn modelId="{AF436595-4BD1-4CF1-BA51-AFA96CF1BDA5}" type="presOf" srcId="{F17A5165-C680-4A6A-8EB5-1064F19A1CF0}" destId="{D1D96335-9B01-43C4-84A6-275DA3F00673}" srcOrd="1" destOrd="0" presId="urn:microsoft.com/office/officeart/2005/8/layout/list1"/>
    <dgm:cxn modelId="{6C08671C-71D1-4D10-9476-29C160760069}" type="presOf" srcId="{6137ADB6-31F1-4835-9E9B-3DBDDF9F04E0}" destId="{AD3CB6F8-2D89-434B-A942-9EAE7C0C7CB4}" srcOrd="0" destOrd="2" presId="urn:microsoft.com/office/officeart/2005/8/layout/list1"/>
    <dgm:cxn modelId="{8306EE5B-53D5-4C0C-835D-FCA519612241}" type="presOf" srcId="{C1D172D5-A382-480A-9035-DDC69AA91D1E}" destId="{781260A8-AAD4-4C08-986B-610AE48F97CB}" srcOrd="0" destOrd="0" presId="urn:microsoft.com/office/officeart/2005/8/layout/list1"/>
    <dgm:cxn modelId="{FB737DC0-977C-4AD3-8864-FD2CC53664E7}" srcId="{4228F4C1-0BF1-4D7F-BEA2-0DFCD74BCA02}" destId="{87536301-6776-4D89-9859-104C9D8D5D0A}" srcOrd="3" destOrd="0" parTransId="{6D5931AB-955C-41C7-B56E-3972E9070E69}" sibTransId="{76EBA9FE-0119-4495-AAF6-6ABF891B037A}"/>
    <dgm:cxn modelId="{3B1601BD-6549-41AC-805F-8E85A04A3A78}" srcId="{6A9D4A41-745E-422E-9560-A98DEA12F119}" destId="{0D2A422A-5E2E-494D-B80A-189922546922}" srcOrd="0" destOrd="0" parTransId="{90EC2717-C57F-4A06-8977-E9F84AD8DB70}" sibTransId="{3BE06396-D34C-47C0-B876-EF75BEBECF6D}"/>
    <dgm:cxn modelId="{756E9D4E-89F4-461A-8F58-B8795863B257}" srcId="{F0D7E8A8-1B59-429D-B137-305693DF56C6}" destId="{77F7A77B-A3BE-4767-BDC2-DC758EBE10DC}" srcOrd="0" destOrd="0" parTransId="{2C8512B3-B3E5-4647-AED7-3F228DB2F980}" sibTransId="{E3E0995C-D169-44CE-8DDE-C466F7946585}"/>
    <dgm:cxn modelId="{7781783D-B51A-4803-86FE-9F5CD50CB989}" srcId="{4228F4C1-0BF1-4D7F-BEA2-0DFCD74BCA02}" destId="{AFD99B54-DFDD-454A-AFD0-32AA51F77D19}" srcOrd="0" destOrd="0" parTransId="{99B55492-871E-4F7F-9C40-35937B42F255}" sibTransId="{645ED37A-D5F8-473A-8C9C-E6B3B3D105D2}"/>
    <dgm:cxn modelId="{7D4FA183-F1A9-4992-8770-95B26B443647}" type="presOf" srcId="{77F7A77B-A3BE-4767-BDC2-DC758EBE10DC}" destId="{3503BE68-6B08-48CE-803B-5B0148980E24}" srcOrd="0" destOrd="0" presId="urn:microsoft.com/office/officeart/2005/8/layout/list1"/>
    <dgm:cxn modelId="{5E7D6342-9F57-4D04-812D-4EE577042796}" srcId="{4228F4C1-0BF1-4D7F-BEA2-0DFCD74BCA02}" destId="{1A93BCA9-B6F5-4F11-94E8-21227124D4EC}" srcOrd="1" destOrd="0" parTransId="{487DBCA0-DBBE-4D27-970F-458E35493EB6}" sibTransId="{16649BD4-B232-4C8A-82FC-F0E8F9E0BD62}"/>
    <dgm:cxn modelId="{042E7F1F-7AE8-49ED-B5A7-023A192AE346}" srcId="{F0D7E8A8-1B59-429D-B137-305693DF56C6}" destId="{A1E81B5A-43F0-48B5-8A45-0527F9ECA75A}" srcOrd="1" destOrd="0" parTransId="{A98771B6-BD4F-4A4A-8EB4-77181087923F}" sibTransId="{CF7959B8-3A0E-497A-8264-FD3A75654A82}"/>
    <dgm:cxn modelId="{049DC8CC-224E-442B-BE61-D66589509086}" type="presOf" srcId="{1A93BCA9-B6F5-4F11-94E8-21227124D4EC}" destId="{C4931E6B-04A2-49CD-8421-A7DF938A300D}" srcOrd="0" destOrd="1" presId="urn:microsoft.com/office/officeart/2005/8/layout/list1"/>
    <dgm:cxn modelId="{BF1910F0-2E58-444B-BF55-D96DE5E0B6C9}" type="presOf" srcId="{F0D7E8A8-1B59-429D-B137-305693DF56C6}" destId="{282C283C-0209-4549-A8C9-3B042C291006}" srcOrd="0" destOrd="0" presId="urn:microsoft.com/office/officeart/2005/8/layout/list1"/>
    <dgm:cxn modelId="{2671A7AF-376E-4429-A8D7-ECA71AD654E0}" type="presOf" srcId="{94B1B8A6-EF22-49AC-B220-51EC5A64526F}" destId="{7EE26E0D-20D1-4C0F-BC0A-51B8D5E5420E}" srcOrd="0" destOrd="1" presId="urn:microsoft.com/office/officeart/2005/8/layout/list1"/>
    <dgm:cxn modelId="{2284942E-522D-465C-880B-0604C89589F0}" type="presOf" srcId="{042767CB-DEBB-401F-97B3-C52DC750A3B6}" destId="{AD3CB6F8-2D89-434B-A942-9EAE7C0C7CB4}" srcOrd="0" destOrd="1" presId="urn:microsoft.com/office/officeart/2005/8/layout/list1"/>
    <dgm:cxn modelId="{03A501A1-42BA-447C-AE83-BC3A0C71F60F}" type="presParOf" srcId="{781260A8-AAD4-4C08-986B-610AE48F97CB}" destId="{51BD2D1C-9C56-4070-A8C4-11C02FC096A0}" srcOrd="0" destOrd="0" presId="urn:microsoft.com/office/officeart/2005/8/layout/list1"/>
    <dgm:cxn modelId="{262ACFA5-D1FB-48CA-BC69-1EF8A273213E}" type="presParOf" srcId="{51BD2D1C-9C56-4070-A8C4-11C02FC096A0}" destId="{287AE96C-FAFC-44EC-8A89-991AA19623C3}" srcOrd="0" destOrd="0" presId="urn:microsoft.com/office/officeart/2005/8/layout/list1"/>
    <dgm:cxn modelId="{C92E403A-56E2-4308-9481-94EF50118296}" type="presParOf" srcId="{51BD2D1C-9C56-4070-A8C4-11C02FC096A0}" destId="{94FECBFB-E886-431D-BC37-7DE3616986F4}" srcOrd="1" destOrd="0" presId="urn:microsoft.com/office/officeart/2005/8/layout/list1"/>
    <dgm:cxn modelId="{8E7446DA-A756-488B-A248-B17E218F9F0A}" type="presParOf" srcId="{781260A8-AAD4-4C08-986B-610AE48F97CB}" destId="{B9BA87E0-1858-4DED-BB6E-6C9033E8BEA2}" srcOrd="1" destOrd="0" presId="urn:microsoft.com/office/officeart/2005/8/layout/list1"/>
    <dgm:cxn modelId="{13570F81-DE64-4BB2-9451-07E888138020}" type="presParOf" srcId="{781260A8-AAD4-4C08-986B-610AE48F97CB}" destId="{AD3CB6F8-2D89-434B-A942-9EAE7C0C7CB4}" srcOrd="2" destOrd="0" presId="urn:microsoft.com/office/officeart/2005/8/layout/list1"/>
    <dgm:cxn modelId="{0642B7F0-7879-42F8-BE9B-85099D689CFF}" type="presParOf" srcId="{781260A8-AAD4-4C08-986B-610AE48F97CB}" destId="{602ACAB8-5040-44D0-B859-FCBBBB21A820}" srcOrd="3" destOrd="0" presId="urn:microsoft.com/office/officeart/2005/8/layout/list1"/>
    <dgm:cxn modelId="{3CEE1718-51C7-4E35-BD53-093975635AE9}" type="presParOf" srcId="{781260A8-AAD4-4C08-986B-610AE48F97CB}" destId="{3B6C382A-244E-40C1-BE65-C369A95C0450}" srcOrd="4" destOrd="0" presId="urn:microsoft.com/office/officeart/2005/8/layout/list1"/>
    <dgm:cxn modelId="{69141545-DAEB-4B74-ABB7-83DB17358BF7}" type="presParOf" srcId="{3B6C382A-244E-40C1-BE65-C369A95C0450}" destId="{282C283C-0209-4549-A8C9-3B042C291006}" srcOrd="0" destOrd="0" presId="urn:microsoft.com/office/officeart/2005/8/layout/list1"/>
    <dgm:cxn modelId="{2710FFC0-7DD1-4344-BD99-B9A819C9271E}" type="presParOf" srcId="{3B6C382A-244E-40C1-BE65-C369A95C0450}" destId="{D7F1BFFF-8EC3-4A99-99AA-A7A8E83D5D76}" srcOrd="1" destOrd="0" presId="urn:microsoft.com/office/officeart/2005/8/layout/list1"/>
    <dgm:cxn modelId="{4C7A27F5-E9B6-4D5D-82F8-0AC7A57A4423}" type="presParOf" srcId="{781260A8-AAD4-4C08-986B-610AE48F97CB}" destId="{EA88A5EE-A120-4F50-BB92-13A41C8614C3}" srcOrd="5" destOrd="0" presId="urn:microsoft.com/office/officeart/2005/8/layout/list1"/>
    <dgm:cxn modelId="{6413299F-529E-495B-93C1-47DA3DD25EA6}" type="presParOf" srcId="{781260A8-AAD4-4C08-986B-610AE48F97CB}" destId="{3503BE68-6B08-48CE-803B-5B0148980E24}" srcOrd="6" destOrd="0" presId="urn:microsoft.com/office/officeart/2005/8/layout/list1"/>
    <dgm:cxn modelId="{23C4630E-D890-4381-A753-9CEBF930E615}" type="presParOf" srcId="{781260A8-AAD4-4C08-986B-610AE48F97CB}" destId="{0EDB1AEA-3979-41C6-9699-8861ED538E53}" srcOrd="7" destOrd="0" presId="urn:microsoft.com/office/officeart/2005/8/layout/list1"/>
    <dgm:cxn modelId="{2B27D026-B3C6-4F7C-A716-EDAD002090ED}" type="presParOf" srcId="{781260A8-AAD4-4C08-986B-610AE48F97CB}" destId="{4C3FAA6E-8054-4F0C-9268-7EABBC90F54E}" srcOrd="8" destOrd="0" presId="urn:microsoft.com/office/officeart/2005/8/layout/list1"/>
    <dgm:cxn modelId="{C329F8A2-098E-4273-ADE5-87C71A9B9958}" type="presParOf" srcId="{4C3FAA6E-8054-4F0C-9268-7EABBC90F54E}" destId="{59D92A1D-AEF3-4C22-A87E-CE1AB6473F17}" srcOrd="0" destOrd="0" presId="urn:microsoft.com/office/officeart/2005/8/layout/list1"/>
    <dgm:cxn modelId="{05D5C81A-11F0-482E-9D79-AB7138819E60}" type="presParOf" srcId="{4C3FAA6E-8054-4F0C-9268-7EABBC90F54E}" destId="{C5F89BD3-6210-4F61-AB8D-95A99C83EAAF}" srcOrd="1" destOrd="0" presId="urn:microsoft.com/office/officeart/2005/8/layout/list1"/>
    <dgm:cxn modelId="{2D3E23A1-9607-411E-A5B8-E9BDC6A973A6}" type="presParOf" srcId="{781260A8-AAD4-4C08-986B-610AE48F97CB}" destId="{FEC8DB17-64CE-4B8A-8C8B-8A12CDD7C6D6}" srcOrd="9" destOrd="0" presId="urn:microsoft.com/office/officeart/2005/8/layout/list1"/>
    <dgm:cxn modelId="{5378E706-D0E4-43A6-BF43-D4AC386BFE2F}" type="presParOf" srcId="{781260A8-AAD4-4C08-986B-610AE48F97CB}" destId="{C4931E6B-04A2-49CD-8421-A7DF938A300D}" srcOrd="10" destOrd="0" presId="urn:microsoft.com/office/officeart/2005/8/layout/list1"/>
    <dgm:cxn modelId="{F6BC03F2-7402-4FC0-9A8D-AF1E04D14AF4}" type="presParOf" srcId="{781260A8-AAD4-4C08-986B-610AE48F97CB}" destId="{F621CAD1-029A-4B9F-B68E-06BFD76758F0}" srcOrd="11" destOrd="0" presId="urn:microsoft.com/office/officeart/2005/8/layout/list1"/>
    <dgm:cxn modelId="{76E66BD3-564D-44E2-B066-10BEFA68AB56}" type="presParOf" srcId="{781260A8-AAD4-4C08-986B-610AE48F97CB}" destId="{7EBDF15D-F2C3-4344-A73D-535EB838456F}" srcOrd="12" destOrd="0" presId="urn:microsoft.com/office/officeart/2005/8/layout/list1"/>
    <dgm:cxn modelId="{7F5F78D7-2164-4529-A0DD-578EC18B774D}" type="presParOf" srcId="{7EBDF15D-F2C3-4344-A73D-535EB838456F}" destId="{CA20CC58-6A79-49ED-BD30-C21F5CA3894B}" srcOrd="0" destOrd="0" presId="urn:microsoft.com/office/officeart/2005/8/layout/list1"/>
    <dgm:cxn modelId="{55CCF43F-F2DB-460A-BBE5-7B260B446E9D}" type="presParOf" srcId="{7EBDF15D-F2C3-4344-A73D-535EB838456F}" destId="{D1D96335-9B01-43C4-84A6-275DA3F00673}" srcOrd="1" destOrd="0" presId="urn:microsoft.com/office/officeart/2005/8/layout/list1"/>
    <dgm:cxn modelId="{08704860-8D58-4040-804F-532C304C5F3D}" type="presParOf" srcId="{781260A8-AAD4-4C08-986B-610AE48F97CB}" destId="{0AF5E5C0-33F8-40DD-B11C-59802E02D0D6}" srcOrd="13" destOrd="0" presId="urn:microsoft.com/office/officeart/2005/8/layout/list1"/>
    <dgm:cxn modelId="{AD2A9069-B848-400A-A5F6-7745016CD01D}" type="presParOf" srcId="{781260A8-AAD4-4C08-986B-610AE48F97CB}" destId="{9CC778B3-844F-4722-B990-1E0E95F9F8C8}" srcOrd="14" destOrd="0" presId="urn:microsoft.com/office/officeart/2005/8/layout/list1"/>
    <dgm:cxn modelId="{90D7743F-573F-4456-B8E9-EE13B8111B84}" type="presParOf" srcId="{781260A8-AAD4-4C08-986B-610AE48F97CB}" destId="{83A01198-CDE1-4EE6-B6B6-DEB2A240F515}" srcOrd="15" destOrd="0" presId="urn:microsoft.com/office/officeart/2005/8/layout/list1"/>
    <dgm:cxn modelId="{24325D89-A696-4F85-9BBB-65B3814BF7C4}" type="presParOf" srcId="{781260A8-AAD4-4C08-986B-610AE48F97CB}" destId="{BDFB385C-0589-4291-AB76-B20FBC89A6F7}" srcOrd="16" destOrd="0" presId="urn:microsoft.com/office/officeart/2005/8/layout/list1"/>
    <dgm:cxn modelId="{DE293CEB-B1A6-454B-B08C-7308ED1B3311}" type="presParOf" srcId="{BDFB385C-0589-4291-AB76-B20FBC89A6F7}" destId="{54387450-0D35-406E-A006-78F0DD201224}" srcOrd="0" destOrd="0" presId="urn:microsoft.com/office/officeart/2005/8/layout/list1"/>
    <dgm:cxn modelId="{F1743231-B117-4A40-BD1E-976152C83C3B}" type="presParOf" srcId="{BDFB385C-0589-4291-AB76-B20FBC89A6F7}" destId="{20E77D98-FE4B-4F53-A824-0C854FD842FB}" srcOrd="1" destOrd="0" presId="urn:microsoft.com/office/officeart/2005/8/layout/list1"/>
    <dgm:cxn modelId="{69778A58-CD01-467F-8B3D-A485F3466F32}" type="presParOf" srcId="{781260A8-AAD4-4C08-986B-610AE48F97CB}" destId="{31991302-F09B-4A47-A9A4-89E02F99D87E}" srcOrd="17" destOrd="0" presId="urn:microsoft.com/office/officeart/2005/8/layout/list1"/>
    <dgm:cxn modelId="{1BA73249-D1CA-4C76-A1CF-3AE53D04438B}" type="presParOf" srcId="{781260A8-AAD4-4C08-986B-610AE48F97CB}" destId="{3F133359-FB20-4180-8ADA-150E97B7C24E}" srcOrd="18" destOrd="0" presId="urn:microsoft.com/office/officeart/2005/8/layout/list1"/>
    <dgm:cxn modelId="{1570EFCB-F7B7-4A5B-BFC1-4F7974473A6B}" type="presParOf" srcId="{781260A8-AAD4-4C08-986B-610AE48F97CB}" destId="{78823CFD-6C29-49A0-BAFB-4BE02F74A86A}" srcOrd="19" destOrd="0" presId="urn:microsoft.com/office/officeart/2005/8/layout/list1"/>
    <dgm:cxn modelId="{C5E6638A-1E55-4882-9C9B-F20BD9231C54}" type="presParOf" srcId="{781260A8-AAD4-4C08-986B-610AE48F97CB}" destId="{A2B328D9-1781-48D7-AA74-E98958DFA7A5}" srcOrd="20" destOrd="0" presId="urn:microsoft.com/office/officeart/2005/8/layout/list1"/>
    <dgm:cxn modelId="{A64F536B-33C6-444C-8E81-5CC50CB8F3FE}" type="presParOf" srcId="{A2B328D9-1781-48D7-AA74-E98958DFA7A5}" destId="{E4866603-BBB3-404B-A5F2-70CF1631CA3E}" srcOrd="0" destOrd="0" presId="urn:microsoft.com/office/officeart/2005/8/layout/list1"/>
    <dgm:cxn modelId="{3F685607-7D2E-45C6-9A3D-3EF95C85DFFC}" type="presParOf" srcId="{A2B328D9-1781-48D7-AA74-E98958DFA7A5}" destId="{494DD647-1F06-4039-A483-D27DC0016A34}" srcOrd="1" destOrd="0" presId="urn:microsoft.com/office/officeart/2005/8/layout/list1"/>
    <dgm:cxn modelId="{61787A70-4CE1-48A4-8625-727E1A1AFCE2}" type="presParOf" srcId="{781260A8-AAD4-4C08-986B-610AE48F97CB}" destId="{C6A52426-9BBB-441E-8579-EC7AB7942E37}" srcOrd="21" destOrd="0" presId="urn:microsoft.com/office/officeart/2005/8/layout/list1"/>
    <dgm:cxn modelId="{E911F304-75CB-4EFC-98A7-21A1DEE04E0C}" type="presParOf" srcId="{781260A8-AAD4-4C08-986B-610AE48F97CB}" destId="{7EE26E0D-20D1-4C0F-BC0A-51B8D5E5420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B203A8-39C3-4D31-9AC4-EA67A94D40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00D2D3-8EB7-4AB2-B03F-D90B4E634612}">
      <dgm:prSet/>
      <dgm:spPr/>
      <dgm:t>
        <a:bodyPr/>
        <a:lstStyle/>
        <a:p>
          <a:r>
            <a:rPr lang="en-IN" b="1" smtClean="0"/>
            <a:t>Key Project Deliverables:</a:t>
          </a:r>
          <a:endParaRPr lang="en-IN"/>
        </a:p>
      </dgm:t>
    </dgm:pt>
    <dgm:pt modelId="{09079532-5941-48DD-A67C-47AAFA133C8D}" type="parTrans" cxnId="{2D37AEA4-E31E-4EC7-9507-152413F2093D}">
      <dgm:prSet/>
      <dgm:spPr/>
      <dgm:t>
        <a:bodyPr/>
        <a:lstStyle/>
        <a:p>
          <a:endParaRPr lang="en-US"/>
        </a:p>
      </dgm:t>
    </dgm:pt>
    <dgm:pt modelId="{9C7CD659-98EA-484D-8155-8C3A5BAD3A6B}" type="sibTrans" cxnId="{2D37AEA4-E31E-4EC7-9507-152413F2093D}">
      <dgm:prSet/>
      <dgm:spPr/>
      <dgm:t>
        <a:bodyPr/>
        <a:lstStyle/>
        <a:p>
          <a:endParaRPr lang="en-US"/>
        </a:p>
      </dgm:t>
    </dgm:pt>
    <dgm:pt modelId="{0B16DD6A-B68B-42CE-AB3D-EC5F04FF3EE2}">
      <dgm:prSet/>
      <dgm:spPr/>
      <dgm:t>
        <a:bodyPr/>
        <a:lstStyle/>
        <a:p>
          <a:r>
            <a:rPr lang="en-IN" smtClean="0"/>
            <a:t>Functional Alteryx workflows for [list specific processes, e.g., "Automated Sales Forecasting Model," "Marketing Campaign ROI Analysis Dashboard," "Supply Chain Inventory Optimization Report"].</a:t>
          </a:r>
          <a:endParaRPr lang="en-IN"/>
        </a:p>
      </dgm:t>
    </dgm:pt>
    <dgm:pt modelId="{E55AA9F4-22D8-4266-90C3-93ED4015BDFE}" type="parTrans" cxnId="{26C93F45-B327-4283-B174-B0E12E7017D6}">
      <dgm:prSet/>
      <dgm:spPr/>
      <dgm:t>
        <a:bodyPr/>
        <a:lstStyle/>
        <a:p>
          <a:endParaRPr lang="en-US"/>
        </a:p>
      </dgm:t>
    </dgm:pt>
    <dgm:pt modelId="{5D67245F-8361-40C3-9CC9-F044AA487711}" type="sibTrans" cxnId="{26C93F45-B327-4283-B174-B0E12E7017D6}">
      <dgm:prSet/>
      <dgm:spPr/>
      <dgm:t>
        <a:bodyPr/>
        <a:lstStyle/>
        <a:p>
          <a:endParaRPr lang="en-US"/>
        </a:p>
      </dgm:t>
    </dgm:pt>
    <dgm:pt modelId="{BE3754C9-96B0-4EDB-B798-7277F2A1467F}">
      <dgm:prSet/>
      <dgm:spPr/>
      <dgm:t>
        <a:bodyPr/>
        <a:lstStyle/>
        <a:p>
          <a:r>
            <a:rPr lang="en-IN" dirty="0" smtClean="0"/>
            <a:t>Deployed </a:t>
          </a:r>
          <a:r>
            <a:rPr lang="en-IN" dirty="0" err="1" smtClean="0"/>
            <a:t>Alteryx</a:t>
          </a:r>
          <a:r>
            <a:rPr lang="en-IN" dirty="0" smtClean="0"/>
            <a:t> Server applications for collaborative access and scheduling.</a:t>
          </a:r>
          <a:endParaRPr lang="en-IN" dirty="0"/>
        </a:p>
      </dgm:t>
    </dgm:pt>
    <dgm:pt modelId="{8F2632A5-30BA-4EDC-BDAB-E04D4DF08FDE}" type="parTrans" cxnId="{C9B5BAFF-0C55-4AFC-8553-99F3B6D4D94A}">
      <dgm:prSet/>
      <dgm:spPr/>
      <dgm:t>
        <a:bodyPr/>
        <a:lstStyle/>
        <a:p>
          <a:endParaRPr lang="en-US"/>
        </a:p>
      </dgm:t>
    </dgm:pt>
    <dgm:pt modelId="{D9657774-06D4-41DC-B4B4-A386F89D9C96}" type="sibTrans" cxnId="{C9B5BAFF-0C55-4AFC-8553-99F3B6D4D94A}">
      <dgm:prSet/>
      <dgm:spPr/>
      <dgm:t>
        <a:bodyPr/>
        <a:lstStyle/>
        <a:p>
          <a:endParaRPr lang="en-US"/>
        </a:p>
      </dgm:t>
    </dgm:pt>
    <dgm:pt modelId="{F63A2691-1489-4622-83B8-DC7C633377B3}">
      <dgm:prSet/>
      <dgm:spPr/>
      <dgm:t>
        <a:bodyPr/>
        <a:lstStyle/>
        <a:p>
          <a:r>
            <a:rPr lang="en-IN" smtClean="0"/>
            <a:t>Comprehensive user documentation, training modules, and FAQs.</a:t>
          </a:r>
          <a:endParaRPr lang="en-IN"/>
        </a:p>
      </dgm:t>
    </dgm:pt>
    <dgm:pt modelId="{AD46A81A-4F69-4979-885C-680EAD7E0199}" type="parTrans" cxnId="{865B62AF-DEF1-4B53-8A5A-E6EA5536D9DA}">
      <dgm:prSet/>
      <dgm:spPr/>
      <dgm:t>
        <a:bodyPr/>
        <a:lstStyle/>
        <a:p>
          <a:endParaRPr lang="en-US"/>
        </a:p>
      </dgm:t>
    </dgm:pt>
    <dgm:pt modelId="{164929B1-CFA4-43FB-8D1E-4EB2140DAA3F}" type="sibTrans" cxnId="{865B62AF-DEF1-4B53-8A5A-E6EA5536D9DA}">
      <dgm:prSet/>
      <dgm:spPr/>
      <dgm:t>
        <a:bodyPr/>
        <a:lstStyle/>
        <a:p>
          <a:endParaRPr lang="en-US"/>
        </a:p>
      </dgm:t>
    </dgm:pt>
    <dgm:pt modelId="{DCFA37F7-0CEB-4F23-A07E-A559B25A5547}">
      <dgm:prSet/>
      <dgm:spPr/>
      <dgm:t>
        <a:bodyPr/>
        <a:lstStyle/>
        <a:p>
          <a:r>
            <a:rPr lang="en-IN" smtClean="0"/>
            <a:t>Performance monitoring dashboards for Alteryx job execution and data refresh.</a:t>
          </a:r>
          <a:endParaRPr lang="en-IN"/>
        </a:p>
      </dgm:t>
    </dgm:pt>
    <dgm:pt modelId="{4DFF10CE-78CF-4992-BAEF-C148C59610B0}" type="parTrans" cxnId="{A866A1BE-D505-41DF-B3E2-3629C2CC2DCF}">
      <dgm:prSet/>
      <dgm:spPr/>
      <dgm:t>
        <a:bodyPr/>
        <a:lstStyle/>
        <a:p>
          <a:endParaRPr lang="en-US"/>
        </a:p>
      </dgm:t>
    </dgm:pt>
    <dgm:pt modelId="{2E4312FB-7664-4619-AAB6-BBF298FC7D12}" type="sibTrans" cxnId="{A866A1BE-D505-41DF-B3E2-3629C2CC2DCF}">
      <dgm:prSet/>
      <dgm:spPr/>
      <dgm:t>
        <a:bodyPr/>
        <a:lstStyle/>
        <a:p>
          <a:endParaRPr lang="en-US"/>
        </a:p>
      </dgm:t>
    </dgm:pt>
    <dgm:pt modelId="{E4138301-085B-4E18-904D-EA27439D3925}">
      <dgm:prSet/>
      <dgm:spPr/>
      <dgm:t>
        <a:bodyPr/>
        <a:lstStyle/>
        <a:p>
          <a:r>
            <a:rPr lang="en-IN" smtClean="0"/>
            <a:t>Post-implementation support framework.</a:t>
          </a:r>
          <a:endParaRPr lang="en-IN"/>
        </a:p>
      </dgm:t>
    </dgm:pt>
    <dgm:pt modelId="{34645C8D-AE34-4AA0-96E9-1B58CE3B8C2C}" type="parTrans" cxnId="{257227E7-1519-4617-B9AD-C740428AB7C8}">
      <dgm:prSet/>
      <dgm:spPr/>
      <dgm:t>
        <a:bodyPr/>
        <a:lstStyle/>
        <a:p>
          <a:endParaRPr lang="en-US"/>
        </a:p>
      </dgm:t>
    </dgm:pt>
    <dgm:pt modelId="{ED18F6D8-3C45-4F90-A2A0-D74863D94572}" type="sibTrans" cxnId="{257227E7-1519-4617-B9AD-C740428AB7C8}">
      <dgm:prSet/>
      <dgm:spPr/>
      <dgm:t>
        <a:bodyPr/>
        <a:lstStyle/>
        <a:p>
          <a:endParaRPr lang="en-US"/>
        </a:p>
      </dgm:t>
    </dgm:pt>
    <dgm:pt modelId="{FAA3AA10-D6A1-4667-8A90-ED9425AD59EB}" type="pres">
      <dgm:prSet presAssocID="{B5B203A8-39C3-4D31-9AC4-EA67A94D4098}" presName="linear" presStyleCnt="0">
        <dgm:presLayoutVars>
          <dgm:animLvl val="lvl"/>
          <dgm:resizeHandles val="exact"/>
        </dgm:presLayoutVars>
      </dgm:prSet>
      <dgm:spPr/>
      <dgm:t>
        <a:bodyPr/>
        <a:lstStyle/>
        <a:p>
          <a:endParaRPr lang="en-US"/>
        </a:p>
      </dgm:t>
    </dgm:pt>
    <dgm:pt modelId="{545634FD-C2CB-480A-8287-74013BCD3519}" type="pres">
      <dgm:prSet presAssocID="{DB00D2D3-8EB7-4AB2-B03F-D90B4E634612}" presName="parentText" presStyleLbl="node1" presStyleIdx="0" presStyleCnt="1">
        <dgm:presLayoutVars>
          <dgm:chMax val="0"/>
          <dgm:bulletEnabled val="1"/>
        </dgm:presLayoutVars>
      </dgm:prSet>
      <dgm:spPr/>
      <dgm:t>
        <a:bodyPr/>
        <a:lstStyle/>
        <a:p>
          <a:endParaRPr lang="en-US"/>
        </a:p>
      </dgm:t>
    </dgm:pt>
    <dgm:pt modelId="{2599D795-D142-4A62-ABEA-BD8AAC600555}" type="pres">
      <dgm:prSet presAssocID="{DB00D2D3-8EB7-4AB2-B03F-D90B4E634612}" presName="childText" presStyleLbl="revTx" presStyleIdx="0" presStyleCnt="1">
        <dgm:presLayoutVars>
          <dgm:bulletEnabled val="1"/>
        </dgm:presLayoutVars>
      </dgm:prSet>
      <dgm:spPr/>
      <dgm:t>
        <a:bodyPr/>
        <a:lstStyle/>
        <a:p>
          <a:endParaRPr lang="en-US"/>
        </a:p>
      </dgm:t>
    </dgm:pt>
  </dgm:ptLst>
  <dgm:cxnLst>
    <dgm:cxn modelId="{865B62AF-DEF1-4B53-8A5A-E6EA5536D9DA}" srcId="{DB00D2D3-8EB7-4AB2-B03F-D90B4E634612}" destId="{F63A2691-1489-4622-83B8-DC7C633377B3}" srcOrd="2" destOrd="0" parTransId="{AD46A81A-4F69-4979-885C-680EAD7E0199}" sibTransId="{164929B1-CFA4-43FB-8D1E-4EB2140DAA3F}"/>
    <dgm:cxn modelId="{A866A1BE-D505-41DF-B3E2-3629C2CC2DCF}" srcId="{DB00D2D3-8EB7-4AB2-B03F-D90B4E634612}" destId="{DCFA37F7-0CEB-4F23-A07E-A559B25A5547}" srcOrd="3" destOrd="0" parTransId="{4DFF10CE-78CF-4992-BAEF-C148C59610B0}" sibTransId="{2E4312FB-7664-4619-AAB6-BBF298FC7D12}"/>
    <dgm:cxn modelId="{257227E7-1519-4617-B9AD-C740428AB7C8}" srcId="{DB00D2D3-8EB7-4AB2-B03F-D90B4E634612}" destId="{E4138301-085B-4E18-904D-EA27439D3925}" srcOrd="4" destOrd="0" parTransId="{34645C8D-AE34-4AA0-96E9-1B58CE3B8C2C}" sibTransId="{ED18F6D8-3C45-4F90-A2A0-D74863D94572}"/>
    <dgm:cxn modelId="{FBA58B30-D543-47EA-92B7-50659A3FB229}" type="presOf" srcId="{F63A2691-1489-4622-83B8-DC7C633377B3}" destId="{2599D795-D142-4A62-ABEA-BD8AAC600555}" srcOrd="0" destOrd="2" presId="urn:microsoft.com/office/officeart/2005/8/layout/vList2"/>
    <dgm:cxn modelId="{26C93F45-B327-4283-B174-B0E12E7017D6}" srcId="{DB00D2D3-8EB7-4AB2-B03F-D90B4E634612}" destId="{0B16DD6A-B68B-42CE-AB3D-EC5F04FF3EE2}" srcOrd="0" destOrd="0" parTransId="{E55AA9F4-22D8-4266-90C3-93ED4015BDFE}" sibTransId="{5D67245F-8361-40C3-9CC9-F044AA487711}"/>
    <dgm:cxn modelId="{2D37AEA4-E31E-4EC7-9507-152413F2093D}" srcId="{B5B203A8-39C3-4D31-9AC4-EA67A94D4098}" destId="{DB00D2D3-8EB7-4AB2-B03F-D90B4E634612}" srcOrd="0" destOrd="0" parTransId="{09079532-5941-48DD-A67C-47AAFA133C8D}" sibTransId="{9C7CD659-98EA-484D-8155-8C3A5BAD3A6B}"/>
    <dgm:cxn modelId="{D11C9EB1-DDB5-4F3D-AEDF-317F54EC2C0A}" type="presOf" srcId="{E4138301-085B-4E18-904D-EA27439D3925}" destId="{2599D795-D142-4A62-ABEA-BD8AAC600555}" srcOrd="0" destOrd="4" presId="urn:microsoft.com/office/officeart/2005/8/layout/vList2"/>
    <dgm:cxn modelId="{BD65E120-C928-4A1D-A37F-EE2179CA3220}" type="presOf" srcId="{BE3754C9-96B0-4EDB-B798-7277F2A1467F}" destId="{2599D795-D142-4A62-ABEA-BD8AAC600555}" srcOrd="0" destOrd="1" presId="urn:microsoft.com/office/officeart/2005/8/layout/vList2"/>
    <dgm:cxn modelId="{15318B3D-C3AD-4F12-B266-956064CA1214}" type="presOf" srcId="{DB00D2D3-8EB7-4AB2-B03F-D90B4E634612}" destId="{545634FD-C2CB-480A-8287-74013BCD3519}" srcOrd="0" destOrd="0" presId="urn:microsoft.com/office/officeart/2005/8/layout/vList2"/>
    <dgm:cxn modelId="{49C6597E-38DC-4BDE-B756-F96EF14D8C02}" type="presOf" srcId="{DCFA37F7-0CEB-4F23-A07E-A559B25A5547}" destId="{2599D795-D142-4A62-ABEA-BD8AAC600555}" srcOrd="0" destOrd="3" presId="urn:microsoft.com/office/officeart/2005/8/layout/vList2"/>
    <dgm:cxn modelId="{E18BC726-6D79-4936-8B57-64A25B219F92}" type="presOf" srcId="{B5B203A8-39C3-4D31-9AC4-EA67A94D4098}" destId="{FAA3AA10-D6A1-4667-8A90-ED9425AD59EB}" srcOrd="0" destOrd="0" presId="urn:microsoft.com/office/officeart/2005/8/layout/vList2"/>
    <dgm:cxn modelId="{C9B5BAFF-0C55-4AFC-8553-99F3B6D4D94A}" srcId="{DB00D2D3-8EB7-4AB2-B03F-D90B4E634612}" destId="{BE3754C9-96B0-4EDB-B798-7277F2A1467F}" srcOrd="1" destOrd="0" parTransId="{8F2632A5-30BA-4EDC-BDAB-E04D4DF08FDE}" sibTransId="{D9657774-06D4-41DC-B4B4-A386F89D9C96}"/>
    <dgm:cxn modelId="{532C4915-3E11-4D43-89D8-4F86425FC418}" type="presOf" srcId="{0B16DD6A-B68B-42CE-AB3D-EC5F04FF3EE2}" destId="{2599D795-D142-4A62-ABEA-BD8AAC600555}" srcOrd="0" destOrd="0" presId="urn:microsoft.com/office/officeart/2005/8/layout/vList2"/>
    <dgm:cxn modelId="{77022327-C325-4E76-9D1F-05BE04D10AFE}" type="presParOf" srcId="{FAA3AA10-D6A1-4667-8A90-ED9425AD59EB}" destId="{545634FD-C2CB-480A-8287-74013BCD3519}" srcOrd="0" destOrd="0" presId="urn:microsoft.com/office/officeart/2005/8/layout/vList2"/>
    <dgm:cxn modelId="{05A58322-1FF1-434B-BFE0-679243C033D6}" type="presParOf" srcId="{FAA3AA10-D6A1-4667-8A90-ED9425AD59EB}" destId="{2599D795-D142-4A62-ABEA-BD8AAC60055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1B56-BD6F-4154-94DF-DE351EACBA49}">
      <dsp:nvSpPr>
        <dsp:cNvPr id="0" name=""/>
        <dsp:cNvSpPr/>
      </dsp:nvSpPr>
      <dsp:spPr>
        <a:xfrm>
          <a:off x="0" y="124429"/>
          <a:ext cx="6564086"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•Project Goal: </a:t>
          </a:r>
          <a:endParaRPr lang="en-IN" sz="1700" kern="1200"/>
        </a:p>
      </dsp:txBody>
      <dsp:txXfrm>
        <a:off x="19525" y="143954"/>
        <a:ext cx="6525036" cy="360925"/>
      </dsp:txXfrm>
    </dsp:sp>
    <dsp:sp modelId="{C2CE80B5-3C63-4B25-B996-BF2DF5AABD49}">
      <dsp:nvSpPr>
        <dsp:cNvPr id="0" name=""/>
        <dsp:cNvSpPr/>
      </dsp:nvSpPr>
      <dsp:spPr>
        <a:xfrm>
          <a:off x="0" y="524404"/>
          <a:ext cx="656408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1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To develop a custom Alteryx solution to streamline data workflows and automate key analytical processes.</a:t>
          </a:r>
          <a:endParaRPr lang="en-IN" sz="1300" kern="1200"/>
        </a:p>
      </dsp:txBody>
      <dsp:txXfrm>
        <a:off x="0" y="524404"/>
        <a:ext cx="6564086" cy="387090"/>
      </dsp:txXfrm>
    </dsp:sp>
    <dsp:sp modelId="{E57A0D99-D651-4D30-962A-A227FB096945}">
      <dsp:nvSpPr>
        <dsp:cNvPr id="0" name=""/>
        <dsp:cNvSpPr/>
      </dsp:nvSpPr>
      <dsp:spPr>
        <a:xfrm>
          <a:off x="0" y="911494"/>
          <a:ext cx="6564086"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•Problem Solved: </a:t>
          </a:r>
          <a:endParaRPr lang="en-IN" sz="1700" kern="1200"/>
        </a:p>
      </dsp:txBody>
      <dsp:txXfrm>
        <a:off x="19525" y="931019"/>
        <a:ext cx="6525036" cy="360925"/>
      </dsp:txXfrm>
    </dsp:sp>
    <dsp:sp modelId="{FCD23D24-D43D-4E68-B8A7-D9CF21B82E23}">
      <dsp:nvSpPr>
        <dsp:cNvPr id="0" name=""/>
        <dsp:cNvSpPr/>
      </dsp:nvSpPr>
      <dsp:spPr>
        <a:xfrm>
          <a:off x="0" y="1311470"/>
          <a:ext cx="656408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1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Addresses inefficiencies, manual data handling, and delays in current data preparation and analysis.</a:t>
          </a:r>
          <a:endParaRPr lang="en-IN" sz="1300" kern="1200"/>
        </a:p>
      </dsp:txBody>
      <dsp:txXfrm>
        <a:off x="0" y="1311470"/>
        <a:ext cx="6564086" cy="387090"/>
      </dsp:txXfrm>
    </dsp:sp>
    <dsp:sp modelId="{B933D64D-11AE-4C5B-B7CF-91A8060874CF}">
      <dsp:nvSpPr>
        <dsp:cNvPr id="0" name=""/>
        <dsp:cNvSpPr/>
      </dsp:nvSpPr>
      <dsp:spPr>
        <a:xfrm>
          <a:off x="0" y="1698560"/>
          <a:ext cx="6564086"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•Importance: </a:t>
          </a:r>
          <a:endParaRPr lang="en-IN" sz="1700" kern="1200"/>
        </a:p>
      </dsp:txBody>
      <dsp:txXfrm>
        <a:off x="19525" y="1718085"/>
        <a:ext cx="6525036" cy="360925"/>
      </dsp:txXfrm>
    </dsp:sp>
    <dsp:sp modelId="{F8BC640A-6365-4413-AB14-3732D0305D5D}">
      <dsp:nvSpPr>
        <dsp:cNvPr id="0" name=""/>
        <dsp:cNvSpPr/>
      </dsp:nvSpPr>
      <dsp:spPr>
        <a:xfrm>
          <a:off x="0" y="2098535"/>
          <a:ext cx="656408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1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Critical for enabling data-driven decision-making, improving operational efficiency, and gaining competitive advantage.</a:t>
          </a:r>
          <a:endParaRPr lang="en-IN" sz="1300" kern="1200"/>
        </a:p>
      </dsp:txBody>
      <dsp:txXfrm>
        <a:off x="0" y="2098535"/>
        <a:ext cx="6564086" cy="387090"/>
      </dsp:txXfrm>
    </dsp:sp>
    <dsp:sp modelId="{31F4E9C9-9B48-4363-91F5-86DCA1846C4E}">
      <dsp:nvSpPr>
        <dsp:cNvPr id="0" name=""/>
        <dsp:cNvSpPr/>
      </dsp:nvSpPr>
      <dsp:spPr>
        <a:xfrm>
          <a:off x="0" y="2485625"/>
          <a:ext cx="6564086"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•How it Helps: </a:t>
          </a:r>
          <a:endParaRPr lang="en-IN" sz="1700" kern="1200"/>
        </a:p>
      </dsp:txBody>
      <dsp:txXfrm>
        <a:off x="19525" y="2505150"/>
        <a:ext cx="6525036" cy="360925"/>
      </dsp:txXfrm>
    </dsp:sp>
    <dsp:sp modelId="{6BD3B584-6A86-4041-A092-1D56F291C609}">
      <dsp:nvSpPr>
        <dsp:cNvPr id="0" name=""/>
        <dsp:cNvSpPr/>
      </dsp:nvSpPr>
      <dsp:spPr>
        <a:xfrm>
          <a:off x="0" y="2885600"/>
          <a:ext cx="6564086"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1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Empowers business users with self-service analytics, reduces reliance on IT for routine reports, and accelerates insights.</a:t>
          </a:r>
          <a:endParaRPr lang="en-IN" sz="1300" kern="1200"/>
        </a:p>
      </dsp:txBody>
      <dsp:txXfrm>
        <a:off x="0" y="2885600"/>
        <a:ext cx="6564086" cy="387090"/>
      </dsp:txXfrm>
    </dsp:sp>
    <dsp:sp modelId="{CB1C6EBD-7A72-4C63-82FA-64AE13621E4B}">
      <dsp:nvSpPr>
        <dsp:cNvPr id="0" name=""/>
        <dsp:cNvSpPr/>
      </dsp:nvSpPr>
      <dsp:spPr>
        <a:xfrm>
          <a:off x="0" y="3272690"/>
          <a:ext cx="6564086"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•Success Vision: </a:t>
          </a:r>
          <a:endParaRPr lang="en-IN" sz="1700" kern="1200"/>
        </a:p>
      </dsp:txBody>
      <dsp:txXfrm>
        <a:off x="19525" y="3292215"/>
        <a:ext cx="6525036" cy="360925"/>
      </dsp:txXfrm>
    </dsp:sp>
    <dsp:sp modelId="{3F2E1151-443B-4306-8576-0A6D91FEAEDD}">
      <dsp:nvSpPr>
        <dsp:cNvPr id="0" name=""/>
        <dsp:cNvSpPr/>
      </dsp:nvSpPr>
      <dsp:spPr>
        <a:xfrm>
          <a:off x="0" y="3672666"/>
          <a:ext cx="6564086"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41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A fully integrated Alteryx platform enabling rapid data blending, advanced analytics, and automated reporting across departments, leading to faster, more accurate insights.</a:t>
          </a:r>
          <a:endParaRPr lang="en-IN" sz="1300" kern="1200"/>
        </a:p>
      </dsp:txBody>
      <dsp:txXfrm>
        <a:off x="0" y="3672666"/>
        <a:ext cx="6564086" cy="5542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8DE30-0CE0-4820-A97E-98D749778D0A}">
      <dsp:nvSpPr>
        <dsp:cNvPr id="0" name=""/>
        <dsp:cNvSpPr/>
      </dsp:nvSpPr>
      <dsp:spPr>
        <a:xfrm>
          <a:off x="0" y="14429"/>
          <a:ext cx="7739744" cy="4334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N" sz="1900" b="1" kern="1200" smtClean="0"/>
            <a:t>SMART Objectives (Examples):</a:t>
          </a:r>
          <a:endParaRPr lang="en-IN" sz="1900" kern="1200"/>
        </a:p>
      </dsp:txBody>
      <dsp:txXfrm>
        <a:off x="21161" y="35590"/>
        <a:ext cx="7697422" cy="391163"/>
      </dsp:txXfrm>
    </dsp:sp>
    <dsp:sp modelId="{9D6741D9-C0DD-415B-9B9C-F8030896F5BC}">
      <dsp:nvSpPr>
        <dsp:cNvPr id="0" name=""/>
        <dsp:cNvSpPr/>
      </dsp:nvSpPr>
      <dsp:spPr>
        <a:xfrm>
          <a:off x="0" y="447914"/>
          <a:ext cx="7739744" cy="220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737"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IN" sz="1500" b="1" kern="1200" smtClean="0"/>
            <a:t>Specific:</a:t>
          </a:r>
          <a:r>
            <a:rPr lang="en-IN" sz="1500" kern="1200" smtClean="0"/>
            <a:t> Automate the monthly sales report generation process from raw data to final dashboard using Alteryx.</a:t>
          </a:r>
          <a:endParaRPr lang="en-IN" sz="1500" kern="1200"/>
        </a:p>
        <a:p>
          <a:pPr marL="114300" lvl="1" indent="-114300" algn="l" defTabSz="666750" rtl="0">
            <a:lnSpc>
              <a:spcPct val="90000"/>
            </a:lnSpc>
            <a:spcBef>
              <a:spcPct val="0"/>
            </a:spcBef>
            <a:spcAft>
              <a:spcPct val="20000"/>
            </a:spcAft>
            <a:buChar char="••"/>
          </a:pPr>
          <a:r>
            <a:rPr lang="en-IN" sz="1500" b="1" kern="1200" smtClean="0"/>
            <a:t>Measurable:</a:t>
          </a:r>
          <a:r>
            <a:rPr lang="en-IN" sz="1500" kern="1200" smtClean="0"/>
            <a:t> Reduce monthly sales report generation time from an average of 8 hours to 1 hour by Q4 2025; achieve 99% data accuracy in the generated reports.</a:t>
          </a:r>
          <a:endParaRPr lang="en-IN" sz="1500" kern="1200"/>
        </a:p>
        <a:p>
          <a:pPr marL="114300" lvl="1" indent="-114300" algn="l" defTabSz="666750" rtl="0">
            <a:lnSpc>
              <a:spcPct val="90000"/>
            </a:lnSpc>
            <a:spcBef>
              <a:spcPct val="0"/>
            </a:spcBef>
            <a:spcAft>
              <a:spcPct val="20000"/>
            </a:spcAft>
            <a:buChar char="••"/>
          </a:pPr>
          <a:r>
            <a:rPr lang="en-IN" sz="1500" b="1" kern="1200" smtClean="0"/>
            <a:t>Achievable:</a:t>
          </a:r>
          <a:r>
            <a:rPr lang="en-IN" sz="1500" kern="1200" smtClean="0"/>
            <a:t> Leverage existing Alteryx licenses, dedicated development team, and proven Alteryx capabilities.</a:t>
          </a:r>
          <a:endParaRPr lang="en-IN" sz="1500" kern="1200"/>
        </a:p>
        <a:p>
          <a:pPr marL="114300" lvl="1" indent="-114300" algn="l" defTabSz="666750" rtl="0">
            <a:lnSpc>
              <a:spcPct val="90000"/>
            </a:lnSpc>
            <a:spcBef>
              <a:spcPct val="0"/>
            </a:spcBef>
            <a:spcAft>
              <a:spcPct val="20000"/>
            </a:spcAft>
            <a:buChar char="••"/>
          </a:pPr>
          <a:r>
            <a:rPr lang="en-IN" sz="1500" b="1" kern="1200" smtClean="0"/>
            <a:t>Realistic:</a:t>
          </a:r>
          <a:r>
            <a:rPr lang="en-IN" sz="1500" kern="1200" smtClean="0"/>
            <a:t> Based on comparable Alteryx implementations in other departments/companies, with appropriate resource allocation.</a:t>
          </a:r>
          <a:endParaRPr lang="en-IN" sz="1500" kern="1200"/>
        </a:p>
        <a:p>
          <a:pPr marL="114300" lvl="1" indent="-114300" algn="l" defTabSz="666750" rtl="0">
            <a:lnSpc>
              <a:spcPct val="90000"/>
            </a:lnSpc>
            <a:spcBef>
              <a:spcPct val="0"/>
            </a:spcBef>
            <a:spcAft>
              <a:spcPct val="20000"/>
            </a:spcAft>
            <a:buChar char="••"/>
          </a:pPr>
          <a:r>
            <a:rPr lang="en-IN" sz="1500" b="1" kern="1200" smtClean="0"/>
            <a:t>Time-Bound:</a:t>
          </a:r>
          <a:r>
            <a:rPr lang="en-IN" sz="1500" kern="1200" smtClean="0"/>
            <a:t> 27 Weeks</a:t>
          </a:r>
          <a:endParaRPr lang="en-IN" sz="1500" kern="1200"/>
        </a:p>
      </dsp:txBody>
      <dsp:txXfrm>
        <a:off x="0" y="447914"/>
        <a:ext cx="7739744" cy="2202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B65C-0B03-46FF-92FB-194FC61CEEBC}">
      <dsp:nvSpPr>
        <dsp:cNvPr id="0" name=""/>
        <dsp:cNvSpPr/>
      </dsp:nvSpPr>
      <dsp:spPr>
        <a:xfrm>
          <a:off x="0" y="135530"/>
          <a:ext cx="7410995" cy="3878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b="1" kern="1200" smtClean="0"/>
            <a:t>Measuring Success:</a:t>
          </a:r>
          <a:endParaRPr lang="en-IN" sz="1700" kern="1200"/>
        </a:p>
      </dsp:txBody>
      <dsp:txXfrm>
        <a:off x="18934" y="154464"/>
        <a:ext cx="7373127" cy="349987"/>
      </dsp:txXfrm>
    </dsp:sp>
    <dsp:sp modelId="{ECF4ECFF-1246-4E1E-B8B2-79ADF010A619}">
      <dsp:nvSpPr>
        <dsp:cNvPr id="0" name=""/>
        <dsp:cNvSpPr/>
      </dsp:nvSpPr>
      <dsp:spPr>
        <a:xfrm>
          <a:off x="0" y="523385"/>
          <a:ext cx="7410995" cy="1372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99"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User adoption rates of new Alteryx applications (e.g., 75% active users within 3 months of launch).</a:t>
          </a:r>
          <a:endParaRPr lang="en-IN" sz="1300" kern="1200"/>
        </a:p>
        <a:p>
          <a:pPr marL="114300" lvl="1" indent="-114300" algn="l" defTabSz="577850" rtl="0">
            <a:lnSpc>
              <a:spcPct val="90000"/>
            </a:lnSpc>
            <a:spcBef>
              <a:spcPct val="0"/>
            </a:spcBef>
            <a:spcAft>
              <a:spcPct val="20000"/>
            </a:spcAft>
            <a:buChar char="••"/>
          </a:pPr>
          <a:r>
            <a:rPr lang="en-IN" sz="1300" kern="1200" dirty="0" smtClean="0"/>
            <a:t>Quantifiable time savings and efficiency gains across target departments.</a:t>
          </a:r>
          <a:endParaRPr lang="en-IN" sz="1300" kern="1200" dirty="0"/>
        </a:p>
        <a:p>
          <a:pPr marL="114300" lvl="1" indent="-114300" algn="l" defTabSz="577850" rtl="0">
            <a:lnSpc>
              <a:spcPct val="90000"/>
            </a:lnSpc>
            <a:spcBef>
              <a:spcPct val="0"/>
            </a:spcBef>
            <a:spcAft>
              <a:spcPct val="20000"/>
            </a:spcAft>
            <a:buChar char="••"/>
          </a:pPr>
          <a:r>
            <a:rPr lang="en-IN" sz="1300" kern="1200" smtClean="0"/>
            <a:t>Reduction in reported data errors and manual rework.</a:t>
          </a:r>
          <a:endParaRPr lang="en-IN" sz="1300" kern="1200"/>
        </a:p>
        <a:p>
          <a:pPr marL="114300" lvl="1" indent="-114300" algn="l" defTabSz="577850" rtl="0">
            <a:lnSpc>
              <a:spcPct val="90000"/>
            </a:lnSpc>
            <a:spcBef>
              <a:spcPct val="0"/>
            </a:spcBef>
            <a:spcAft>
              <a:spcPct val="20000"/>
            </a:spcAft>
            <a:buChar char="••"/>
          </a:pPr>
          <a:r>
            <a:rPr lang="en-IN" sz="1300" kern="1200" smtClean="0"/>
            <a:t>Results from stakeholder satisfaction surveys and feedback sessions.</a:t>
          </a:r>
          <a:endParaRPr lang="en-IN" sz="1300" kern="1200"/>
        </a:p>
        <a:p>
          <a:pPr marL="114300" lvl="1" indent="-114300" algn="l" defTabSz="577850" rtl="0">
            <a:lnSpc>
              <a:spcPct val="90000"/>
            </a:lnSpc>
            <a:spcBef>
              <a:spcPct val="0"/>
            </a:spcBef>
            <a:spcAft>
              <a:spcPct val="20000"/>
            </a:spcAft>
            <a:buChar char="••"/>
          </a:pPr>
          <a:r>
            <a:rPr lang="en-IN" sz="1300" kern="1200" smtClean="0"/>
            <a:t>Achievement of all defined SMART objectives.</a:t>
          </a:r>
          <a:endParaRPr lang="en-IN" sz="1300" kern="1200"/>
        </a:p>
      </dsp:txBody>
      <dsp:txXfrm>
        <a:off x="0" y="523385"/>
        <a:ext cx="7410995" cy="13724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CD933-2051-43CF-8021-37C08D3BC7AA}">
      <dsp:nvSpPr>
        <dsp:cNvPr id="0" name=""/>
        <dsp:cNvSpPr/>
      </dsp:nvSpPr>
      <dsp:spPr>
        <a:xfrm>
          <a:off x="0" y="162964"/>
          <a:ext cx="10668000" cy="36503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IN" sz="1600" b="1" kern="1200" smtClean="0"/>
            <a:t>Project Team (Salaries):</a:t>
          </a:r>
          <a:endParaRPr lang="en-IN" sz="1600" kern="1200"/>
        </a:p>
      </dsp:txBody>
      <dsp:txXfrm>
        <a:off x="17820" y="180784"/>
        <a:ext cx="10632360" cy="329399"/>
      </dsp:txXfrm>
    </dsp:sp>
    <dsp:sp modelId="{A43E99D5-7FE0-4047-9EEA-3CB8068E9D05}">
      <dsp:nvSpPr>
        <dsp:cNvPr id="0" name=""/>
        <dsp:cNvSpPr/>
      </dsp:nvSpPr>
      <dsp:spPr>
        <a:xfrm>
          <a:off x="0" y="528004"/>
          <a:ext cx="10668000"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IN" sz="1200" kern="1200" smtClean="0"/>
            <a:t>1 x Project Manager (Part-time, 25-50% allocation, depending on project complexity and PM's other responsibilities)</a:t>
          </a:r>
          <a:endParaRPr lang="en-IN" sz="1200" kern="1200"/>
        </a:p>
        <a:p>
          <a:pPr marL="114300" lvl="1" indent="-114300" algn="l" defTabSz="533400" rtl="0">
            <a:lnSpc>
              <a:spcPct val="90000"/>
            </a:lnSpc>
            <a:spcBef>
              <a:spcPct val="0"/>
            </a:spcBef>
            <a:spcAft>
              <a:spcPct val="20000"/>
            </a:spcAft>
            <a:buChar char="••"/>
          </a:pPr>
          <a:r>
            <a:rPr lang="en-IN" sz="1200" kern="1200" smtClean="0"/>
            <a:t>1 x Business Analyst (Full-time, 100% allocation or part-time, 50% allocation if shared across projects)</a:t>
          </a:r>
          <a:endParaRPr lang="en-IN" sz="1200" kern="1200"/>
        </a:p>
        <a:p>
          <a:pPr marL="114300" lvl="1" indent="-114300" algn="l" defTabSz="533400" rtl="0">
            <a:lnSpc>
              <a:spcPct val="90000"/>
            </a:lnSpc>
            <a:spcBef>
              <a:spcPct val="0"/>
            </a:spcBef>
            <a:spcAft>
              <a:spcPct val="20000"/>
            </a:spcAft>
            <a:buChar char="••"/>
          </a:pPr>
          <a:r>
            <a:rPr lang="en-IN" sz="1200" kern="1200" smtClean="0"/>
            <a:t>1-2 x Alteryx Developer(s) (Full-time, 100% allocation each)</a:t>
          </a:r>
          <a:endParaRPr lang="en-IN" sz="1200" kern="1200"/>
        </a:p>
        <a:p>
          <a:pPr marL="114300" lvl="1" indent="-114300" algn="l" defTabSz="533400" rtl="0">
            <a:lnSpc>
              <a:spcPct val="90000"/>
            </a:lnSpc>
            <a:spcBef>
              <a:spcPct val="0"/>
            </a:spcBef>
            <a:spcAft>
              <a:spcPct val="20000"/>
            </a:spcAft>
            <a:buChar char="••"/>
          </a:pPr>
          <a:r>
            <a:rPr lang="en-IN" sz="1200" kern="1200" smtClean="0"/>
            <a:t>1 x Data Engineer (Part-time, 25-50% allocation for data source integration, optimization, and governance)</a:t>
          </a:r>
          <a:endParaRPr lang="en-IN" sz="1200" kern="1200"/>
        </a:p>
        <a:p>
          <a:pPr marL="114300" lvl="1" indent="-114300" algn="l" defTabSz="533400" rtl="0">
            <a:lnSpc>
              <a:spcPct val="90000"/>
            </a:lnSpc>
            <a:spcBef>
              <a:spcPct val="0"/>
            </a:spcBef>
            <a:spcAft>
              <a:spcPct val="20000"/>
            </a:spcAft>
            <a:buChar char="••"/>
          </a:pPr>
          <a:r>
            <a:rPr lang="en-IN" sz="1200" kern="1200" smtClean="0"/>
            <a:t>1 x Tester / QA Analyst (Part-time, 50% allocation, focused on functional and data quality testing)</a:t>
          </a:r>
          <a:endParaRPr lang="en-IN" sz="1200" kern="1200"/>
        </a:p>
        <a:p>
          <a:pPr marL="114300" lvl="1" indent="-114300" algn="l" defTabSz="533400" rtl="0">
            <a:lnSpc>
              <a:spcPct val="90000"/>
            </a:lnSpc>
            <a:spcBef>
              <a:spcPct val="0"/>
            </a:spcBef>
            <a:spcAft>
              <a:spcPct val="20000"/>
            </a:spcAft>
            <a:buChar char="••"/>
          </a:pPr>
          <a:r>
            <a:rPr lang="en-IN" sz="1200" kern="1200" smtClean="0"/>
            <a:t>Scrum Master (Role may be combined with PM, BA, or a lead developer initially, or a dedicated role for larger projects)</a:t>
          </a:r>
          <a:endParaRPr lang="en-IN" sz="1200" kern="1200"/>
        </a:p>
      </dsp:txBody>
      <dsp:txXfrm>
        <a:off x="0" y="528004"/>
        <a:ext cx="10668000" cy="14572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1DBBD-D907-416D-B447-310BDD978A92}">
      <dsp:nvSpPr>
        <dsp:cNvPr id="0" name=""/>
        <dsp:cNvSpPr/>
      </dsp:nvSpPr>
      <dsp:spPr>
        <a:xfrm>
          <a:off x="0" y="95769"/>
          <a:ext cx="9553303" cy="4334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N" sz="1900" b="1" kern="1200" smtClean="0"/>
            <a:t>Tools &amp; Software:</a:t>
          </a:r>
          <a:endParaRPr lang="en-IN" sz="1900" kern="1200"/>
        </a:p>
      </dsp:txBody>
      <dsp:txXfrm>
        <a:off x="21161" y="116930"/>
        <a:ext cx="9510981" cy="391163"/>
      </dsp:txXfrm>
    </dsp:sp>
    <dsp:sp modelId="{C3914EA9-585D-476A-8567-F1B451DCB1C0}">
      <dsp:nvSpPr>
        <dsp:cNvPr id="0" name=""/>
        <dsp:cNvSpPr/>
      </dsp:nvSpPr>
      <dsp:spPr>
        <a:xfrm>
          <a:off x="0" y="529254"/>
          <a:ext cx="9553303" cy="116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317"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IN" sz="1500" kern="1200" dirty="0" err="1" smtClean="0"/>
            <a:t>Alteryx</a:t>
          </a:r>
          <a:r>
            <a:rPr lang="en-IN" sz="1500" kern="1200" dirty="0" smtClean="0"/>
            <a:t> Designer &amp; Server Licenses (if not already procured, specify number of seats/cores).</a:t>
          </a:r>
          <a:endParaRPr lang="en-IN" sz="1500" kern="1200" dirty="0"/>
        </a:p>
        <a:p>
          <a:pPr marL="114300" lvl="1" indent="-114300" algn="l" defTabSz="666750" rtl="0">
            <a:lnSpc>
              <a:spcPct val="90000"/>
            </a:lnSpc>
            <a:spcBef>
              <a:spcPct val="0"/>
            </a:spcBef>
            <a:spcAft>
              <a:spcPct val="20000"/>
            </a:spcAft>
            <a:buChar char="••"/>
          </a:pPr>
          <a:r>
            <a:rPr lang="en-IN" sz="1500" kern="1200" smtClean="0"/>
            <a:t>Version Control System (e.g., Git, integrated with development environment).</a:t>
          </a:r>
          <a:endParaRPr lang="en-IN" sz="1500" kern="1200"/>
        </a:p>
        <a:p>
          <a:pPr marL="114300" lvl="1" indent="-114300" algn="l" defTabSz="666750" rtl="0">
            <a:lnSpc>
              <a:spcPct val="90000"/>
            </a:lnSpc>
            <a:spcBef>
              <a:spcPct val="0"/>
            </a:spcBef>
            <a:spcAft>
              <a:spcPct val="20000"/>
            </a:spcAft>
            <a:buChar char="••"/>
          </a:pPr>
          <a:r>
            <a:rPr lang="en-IN" sz="1500" kern="1200" smtClean="0"/>
            <a:t>Agile Project Management Tool (e.g., Jira, Azure DevOps, Trello).</a:t>
          </a:r>
          <a:endParaRPr lang="en-IN" sz="1500" kern="1200"/>
        </a:p>
        <a:p>
          <a:pPr marL="114300" lvl="1" indent="-114300" algn="l" defTabSz="666750" rtl="0">
            <a:lnSpc>
              <a:spcPct val="90000"/>
            </a:lnSpc>
            <a:spcBef>
              <a:spcPct val="0"/>
            </a:spcBef>
            <a:spcAft>
              <a:spcPct val="20000"/>
            </a:spcAft>
            <a:buChar char="••"/>
          </a:pPr>
          <a:r>
            <a:rPr lang="en-IN" sz="1500" kern="1200" smtClean="0"/>
            <a:t>Communication &amp; Collaboration Tools (e.g., Slack, Microsoft Teams).</a:t>
          </a:r>
          <a:endParaRPr lang="en-IN" sz="1500" kern="1200"/>
        </a:p>
      </dsp:txBody>
      <dsp:txXfrm>
        <a:off x="0" y="529254"/>
        <a:ext cx="9553303" cy="11602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2DCBF-6A45-4AC5-8DAB-A4EC7FADCF94}">
      <dsp:nvSpPr>
        <dsp:cNvPr id="0" name=""/>
        <dsp:cNvSpPr/>
      </dsp:nvSpPr>
      <dsp:spPr>
        <a:xfrm>
          <a:off x="0" y="230668"/>
          <a:ext cx="10654938" cy="4106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kern="1200" smtClean="0"/>
            <a:t>Key Risks:</a:t>
          </a:r>
          <a:endParaRPr lang="en-IN" sz="1800" kern="1200"/>
        </a:p>
      </dsp:txBody>
      <dsp:txXfrm>
        <a:off x="20047" y="250715"/>
        <a:ext cx="10614844" cy="370575"/>
      </dsp:txXfrm>
    </dsp:sp>
    <dsp:sp modelId="{A842F936-3845-4725-8A02-63C903827748}">
      <dsp:nvSpPr>
        <dsp:cNvPr id="0" name=""/>
        <dsp:cNvSpPr/>
      </dsp:nvSpPr>
      <dsp:spPr>
        <a:xfrm>
          <a:off x="0" y="641338"/>
          <a:ext cx="10654938" cy="4396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94"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IN" sz="1400" b="1" kern="1200" smtClean="0"/>
            <a:t>Data Quality Issues:</a:t>
          </a:r>
          <a:r>
            <a:rPr lang="en-IN" sz="1400" kern="1200" smtClean="0"/>
            <a:t> Inaccurate, inconsistent, or incomplete source data significantly impacting Alteryx output and analytical results.</a:t>
          </a:r>
          <a:endParaRPr lang="en-IN" sz="1400" kern="1200"/>
        </a:p>
        <a:p>
          <a:pPr marL="228600" lvl="2" indent="-114300" algn="l" defTabSz="622300" rtl="0">
            <a:lnSpc>
              <a:spcPct val="90000"/>
            </a:lnSpc>
            <a:spcBef>
              <a:spcPct val="0"/>
            </a:spcBef>
            <a:spcAft>
              <a:spcPct val="20000"/>
            </a:spcAft>
            <a:buChar char="••"/>
          </a:pPr>
          <a:r>
            <a:rPr lang="en-IN" sz="1400" i="1" kern="1200" smtClean="0"/>
            <a:t>Mitigation:</a:t>
          </a:r>
          <a:r>
            <a:rPr lang="en-IN" sz="1400" kern="1200" smtClean="0"/>
            <a:t> Implement robust data profiling, Alteryx-based data validation rules, establish clear data governance initiatives, and collaborate with data owners.</a:t>
          </a:r>
          <a:endParaRPr lang="en-IN" sz="1400" kern="1200"/>
        </a:p>
        <a:p>
          <a:pPr marL="114300" lvl="1" indent="-114300" algn="l" defTabSz="622300" rtl="0">
            <a:lnSpc>
              <a:spcPct val="90000"/>
            </a:lnSpc>
            <a:spcBef>
              <a:spcPct val="0"/>
            </a:spcBef>
            <a:spcAft>
              <a:spcPct val="20000"/>
            </a:spcAft>
            <a:buChar char="••"/>
          </a:pPr>
          <a:r>
            <a:rPr lang="en-IN" sz="1400" b="1" kern="1200" dirty="0" smtClean="0"/>
            <a:t>User Adoption Challenges:</a:t>
          </a:r>
          <a:r>
            <a:rPr lang="en-IN" sz="1400" kern="1200" dirty="0" smtClean="0"/>
            <a:t> Resistance to new tools, lack of perceived value, or insufficient training leading to low utilization of the </a:t>
          </a:r>
          <a:r>
            <a:rPr lang="en-IN" sz="1400" kern="1200" dirty="0" err="1" smtClean="0"/>
            <a:t>Alteryx</a:t>
          </a:r>
          <a:r>
            <a:rPr lang="en-IN" sz="1400" kern="1200" dirty="0" smtClean="0"/>
            <a:t> platform.</a:t>
          </a:r>
          <a:endParaRPr lang="en-IN" sz="1400" kern="1200" dirty="0"/>
        </a:p>
        <a:p>
          <a:pPr marL="228600" lvl="2" indent="-114300" algn="l" defTabSz="622300" rtl="0">
            <a:lnSpc>
              <a:spcPct val="90000"/>
            </a:lnSpc>
            <a:spcBef>
              <a:spcPct val="0"/>
            </a:spcBef>
            <a:spcAft>
              <a:spcPct val="20000"/>
            </a:spcAft>
            <a:buChar char="••"/>
          </a:pPr>
          <a:r>
            <a:rPr lang="en-IN" sz="1400" i="1" kern="1200" dirty="0" smtClean="0"/>
            <a:t>Mitigation:</a:t>
          </a:r>
          <a:r>
            <a:rPr lang="en-IN" sz="1400" kern="1200" dirty="0" smtClean="0"/>
            <a:t> Comprehensive and continuous training programs, establish an internal "</a:t>
          </a:r>
          <a:r>
            <a:rPr lang="en-IN" sz="1400" kern="1200" dirty="0" err="1" smtClean="0"/>
            <a:t>Alteryx</a:t>
          </a:r>
          <a:r>
            <a:rPr lang="en-IN" sz="1400" kern="1200" dirty="0" smtClean="0"/>
            <a:t> Champion" network, ongoing support and feedback channels, user-friendly design, and clear communication of benefits.</a:t>
          </a:r>
          <a:endParaRPr lang="en-IN" sz="1400" kern="1200" dirty="0"/>
        </a:p>
        <a:p>
          <a:pPr marL="114300" lvl="1" indent="-114300" algn="l" defTabSz="622300" rtl="0">
            <a:lnSpc>
              <a:spcPct val="90000"/>
            </a:lnSpc>
            <a:spcBef>
              <a:spcPct val="0"/>
            </a:spcBef>
            <a:spcAft>
              <a:spcPct val="20000"/>
            </a:spcAft>
            <a:buChar char="••"/>
          </a:pPr>
          <a:r>
            <a:rPr lang="en-IN" sz="1400" b="1" kern="1200" smtClean="0"/>
            <a:t>Scope Creep:</a:t>
          </a:r>
          <a:r>
            <a:rPr lang="en-IN" sz="1400" kern="1200" smtClean="0"/>
            <a:t> Uncontrolled expansion of project requirements beyond initial definition, potentially delaying delivery and increasing costs.</a:t>
          </a:r>
          <a:endParaRPr lang="en-IN" sz="1400" kern="1200"/>
        </a:p>
        <a:p>
          <a:pPr marL="228600" lvl="2" indent="-114300" algn="l" defTabSz="622300" rtl="0">
            <a:lnSpc>
              <a:spcPct val="90000"/>
            </a:lnSpc>
            <a:spcBef>
              <a:spcPct val="0"/>
            </a:spcBef>
            <a:spcAft>
              <a:spcPct val="20000"/>
            </a:spcAft>
            <a:buChar char="••"/>
          </a:pPr>
          <a:r>
            <a:rPr lang="en-IN" sz="1400" i="1" kern="1200" smtClean="0"/>
            <a:t>Mitigation:</a:t>
          </a:r>
          <a:r>
            <a:rPr lang="en-IN" sz="1400" kern="1200" smtClean="0"/>
            <a:t> Strict adherence to sprint goals, clearly defined user stories with acceptance criteria, strong Product Owner role for backlog management, and transparent change management process.</a:t>
          </a:r>
          <a:endParaRPr lang="en-IN" sz="1400" kern="1200"/>
        </a:p>
        <a:p>
          <a:pPr marL="114300" lvl="1" indent="-114300" algn="l" defTabSz="622300" rtl="0">
            <a:lnSpc>
              <a:spcPct val="90000"/>
            </a:lnSpc>
            <a:spcBef>
              <a:spcPct val="0"/>
            </a:spcBef>
            <a:spcAft>
              <a:spcPct val="20000"/>
            </a:spcAft>
            <a:buChar char="••"/>
          </a:pPr>
          <a:r>
            <a:rPr lang="en-IN" sz="1400" b="1" kern="1200" smtClean="0"/>
            <a:t>Technical Complexity:</a:t>
          </a:r>
          <a:r>
            <a:rPr lang="en-IN" sz="1400" kern="1200" smtClean="0"/>
            <a:t> Unexpected challenges in integrating disparate data systems, API limitations, or performance bottlenecks with large datasets.</a:t>
          </a:r>
          <a:endParaRPr lang="en-IN" sz="1400" kern="1200"/>
        </a:p>
        <a:p>
          <a:pPr marL="228600" lvl="2" indent="-114300" algn="l" defTabSz="622300" rtl="0">
            <a:lnSpc>
              <a:spcPct val="90000"/>
            </a:lnSpc>
            <a:spcBef>
              <a:spcPct val="0"/>
            </a:spcBef>
            <a:spcAft>
              <a:spcPct val="20000"/>
            </a:spcAft>
            <a:buChar char="••"/>
          </a:pPr>
          <a:r>
            <a:rPr lang="en-IN" sz="1400" i="1" kern="1200" smtClean="0"/>
            <a:t>Mitigation:</a:t>
          </a:r>
          <a:r>
            <a:rPr lang="en-IN" sz="1400" kern="1200" smtClean="0"/>
            <a:t> Conduct early proof-of-concept for complex integrations, involve experienced Data Engineers, maintain close collaboration with IT and source system owners.</a:t>
          </a:r>
          <a:endParaRPr lang="en-IN" sz="1400" kern="1200"/>
        </a:p>
        <a:p>
          <a:pPr marL="114300" lvl="1" indent="-114300" algn="l" defTabSz="622300" rtl="0">
            <a:lnSpc>
              <a:spcPct val="90000"/>
            </a:lnSpc>
            <a:spcBef>
              <a:spcPct val="0"/>
            </a:spcBef>
            <a:spcAft>
              <a:spcPct val="20000"/>
            </a:spcAft>
            <a:buChar char="••"/>
          </a:pPr>
          <a:r>
            <a:rPr lang="en-IN" sz="1400" b="1" kern="1200" smtClean="0"/>
            <a:t>Resource Availability:</a:t>
          </a:r>
          <a:r>
            <a:rPr lang="en-IN" sz="1400" kern="1200" smtClean="0"/>
            <a:t> Key team members or stakeholders not being available as needed, impacting progress.</a:t>
          </a:r>
          <a:endParaRPr lang="en-IN" sz="1400" kern="1200"/>
        </a:p>
        <a:p>
          <a:pPr marL="228600" lvl="2" indent="-114300" algn="l" defTabSz="622300" rtl="0">
            <a:lnSpc>
              <a:spcPct val="90000"/>
            </a:lnSpc>
            <a:spcBef>
              <a:spcPct val="0"/>
            </a:spcBef>
            <a:spcAft>
              <a:spcPct val="20000"/>
            </a:spcAft>
            <a:buChar char="••"/>
          </a:pPr>
          <a:r>
            <a:rPr lang="en-IN" sz="1400" i="1" kern="1200" smtClean="0"/>
            <a:t>Mitigation:</a:t>
          </a:r>
          <a:r>
            <a:rPr lang="en-IN" sz="1400" kern="1200" smtClean="0"/>
            <a:t> Secure dedicated resource allocation, proactive scheduling, and clear communication of commitment expectations.</a:t>
          </a:r>
          <a:endParaRPr lang="en-IN" sz="1400" kern="1200"/>
        </a:p>
      </dsp:txBody>
      <dsp:txXfrm>
        <a:off x="0" y="641338"/>
        <a:ext cx="10654938" cy="4396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B72B8-1CC2-438D-84E7-1ECAC257BF00}">
      <dsp:nvSpPr>
        <dsp:cNvPr id="0" name=""/>
        <dsp:cNvSpPr/>
      </dsp:nvSpPr>
      <dsp:spPr>
        <a:xfrm>
          <a:off x="0" y="43339"/>
          <a:ext cx="10676709" cy="5475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smtClean="0"/>
            <a:t>Dependencies:</a:t>
          </a:r>
          <a:endParaRPr lang="en-IN" sz="2400" kern="1200"/>
        </a:p>
      </dsp:txBody>
      <dsp:txXfrm>
        <a:off x="26730" y="70069"/>
        <a:ext cx="10623249" cy="494099"/>
      </dsp:txXfrm>
    </dsp:sp>
    <dsp:sp modelId="{6940F8A9-6EC4-4C4C-8AFB-DDBEC3CCF00A}">
      <dsp:nvSpPr>
        <dsp:cNvPr id="0" name=""/>
        <dsp:cNvSpPr/>
      </dsp:nvSpPr>
      <dsp:spPr>
        <a:xfrm>
          <a:off x="0" y="590899"/>
          <a:ext cx="10676709"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86"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IN" sz="1900" kern="1200" smtClean="0"/>
            <a:t>Availability of key business stakeholders for active participation in requirements gathering, feedback sessions, and User Acceptance Testing (UAT).</a:t>
          </a:r>
          <a:endParaRPr lang="en-IN" sz="1900" kern="1200"/>
        </a:p>
        <a:p>
          <a:pPr marL="171450" lvl="1" indent="-171450" algn="l" defTabSz="844550" rtl="0">
            <a:lnSpc>
              <a:spcPct val="90000"/>
            </a:lnSpc>
            <a:spcBef>
              <a:spcPct val="0"/>
            </a:spcBef>
            <a:spcAft>
              <a:spcPct val="20000"/>
            </a:spcAft>
            <a:buChar char="••"/>
          </a:pPr>
          <a:r>
            <a:rPr lang="en-IN" sz="1900" kern="1200" smtClean="0"/>
            <a:t>Timely access to required source data systems, APIs, and necessary credentials from IT/data owners.</a:t>
          </a:r>
          <a:endParaRPr lang="en-IN" sz="1900" kern="1200"/>
        </a:p>
        <a:p>
          <a:pPr marL="171450" lvl="1" indent="-171450" algn="l" defTabSz="844550" rtl="0">
            <a:lnSpc>
              <a:spcPct val="90000"/>
            </a:lnSpc>
            <a:spcBef>
              <a:spcPct val="0"/>
            </a:spcBef>
            <a:spcAft>
              <a:spcPct val="20000"/>
            </a:spcAft>
            <a:buChar char="••"/>
          </a:pPr>
          <a:r>
            <a:rPr lang="en-IN" sz="1900" kern="1200" smtClean="0"/>
            <a:t>Sufficient IT support for infrastructure setup, server maintenance, security configurations, and network access.</a:t>
          </a:r>
          <a:endParaRPr lang="en-IN" sz="1900" kern="1200"/>
        </a:p>
        <a:p>
          <a:pPr marL="171450" lvl="1" indent="-171450" algn="l" defTabSz="844550" rtl="0">
            <a:lnSpc>
              <a:spcPct val="90000"/>
            </a:lnSpc>
            <a:spcBef>
              <a:spcPct val="0"/>
            </a:spcBef>
            <a:spcAft>
              <a:spcPct val="20000"/>
            </a:spcAft>
            <a:buChar char="••"/>
          </a:pPr>
          <a:r>
            <a:rPr lang="en-IN" sz="1900" kern="1200" smtClean="0"/>
            <a:t>Readiness of existing Alteryx licensing and environment (if applicable) or timely procurement of new licenses.</a:t>
          </a:r>
          <a:endParaRPr lang="en-IN" sz="1900" kern="1200"/>
        </a:p>
        <a:p>
          <a:pPr marL="171450" lvl="1" indent="-171450" algn="l" defTabSz="844550" rtl="0">
            <a:lnSpc>
              <a:spcPct val="90000"/>
            </a:lnSpc>
            <a:spcBef>
              <a:spcPct val="0"/>
            </a:spcBef>
            <a:spcAft>
              <a:spcPct val="20000"/>
            </a:spcAft>
            <a:buChar char="••"/>
          </a:pPr>
          <a:r>
            <a:rPr lang="en-IN" sz="1900" kern="1200" smtClean="0"/>
            <a:t>Clear definition and agreement on data governance policies.</a:t>
          </a:r>
          <a:endParaRPr lang="en-IN" sz="1900" kern="1200"/>
        </a:p>
      </dsp:txBody>
      <dsp:txXfrm>
        <a:off x="0" y="590899"/>
        <a:ext cx="10676709" cy="2782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B9525-3A87-4A89-8FDE-7388854A8612}">
      <dsp:nvSpPr>
        <dsp:cNvPr id="0" name=""/>
        <dsp:cNvSpPr/>
      </dsp:nvSpPr>
      <dsp:spPr>
        <a:xfrm>
          <a:off x="5059" y="933115"/>
          <a:ext cx="1568318" cy="2313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IN" sz="1100" b="1" kern="1200" smtClean="0"/>
            <a:t>Recap:</a:t>
          </a:r>
          <a:r>
            <a:rPr lang="en-IN" sz="1100" kern="1200" smtClean="0"/>
            <a:t> This Alteryx development project, strategically guided by Agile principles, offers a transformative opportunity to significantly enhance our data analytics capabilities.</a:t>
          </a:r>
          <a:endParaRPr lang="en-IN" sz="1100" kern="1200"/>
        </a:p>
      </dsp:txBody>
      <dsp:txXfrm>
        <a:off x="50993" y="979049"/>
        <a:ext cx="1476450" cy="2222015"/>
      </dsp:txXfrm>
    </dsp:sp>
    <dsp:sp modelId="{D73DCB24-D158-4DF6-A586-1B129EB96357}">
      <dsp:nvSpPr>
        <dsp:cNvPr id="0" name=""/>
        <dsp:cNvSpPr/>
      </dsp:nvSpPr>
      <dsp:spPr>
        <a:xfrm>
          <a:off x="1730209" y="1895585"/>
          <a:ext cx="332483" cy="388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730209" y="1973374"/>
        <a:ext cx="232738" cy="233365"/>
      </dsp:txXfrm>
    </dsp:sp>
    <dsp:sp modelId="{A8B9BA75-B790-4779-8239-A1A646695333}">
      <dsp:nvSpPr>
        <dsp:cNvPr id="0" name=""/>
        <dsp:cNvSpPr/>
      </dsp:nvSpPr>
      <dsp:spPr>
        <a:xfrm>
          <a:off x="2200705" y="933115"/>
          <a:ext cx="1568318" cy="2313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IN" sz="1100" b="1" kern="1200" smtClean="0"/>
            <a:t>Value Proposition:</a:t>
          </a:r>
          <a:r>
            <a:rPr lang="en-IN" sz="1100" kern="1200" smtClean="0"/>
            <a:t> It will automate critical, time-consuming processes, empower our teams with self-service analytics, and facilitate faster, more informed, and agile business decisions.</a:t>
          </a:r>
          <a:endParaRPr lang="en-IN" sz="1100" kern="1200"/>
        </a:p>
      </dsp:txBody>
      <dsp:txXfrm>
        <a:off x="2246639" y="979049"/>
        <a:ext cx="1476450" cy="2222015"/>
      </dsp:txXfrm>
    </dsp:sp>
    <dsp:sp modelId="{1E12DCD3-1AB2-4E1C-8D08-96E0EA1577DA}">
      <dsp:nvSpPr>
        <dsp:cNvPr id="0" name=""/>
        <dsp:cNvSpPr/>
      </dsp:nvSpPr>
      <dsp:spPr>
        <a:xfrm>
          <a:off x="3925856" y="1895585"/>
          <a:ext cx="332483" cy="388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925856" y="1973374"/>
        <a:ext cx="232738" cy="233365"/>
      </dsp:txXfrm>
    </dsp:sp>
    <dsp:sp modelId="{BD424BDC-3E2D-4353-92D1-43B67C331410}">
      <dsp:nvSpPr>
        <dsp:cNvPr id="0" name=""/>
        <dsp:cNvSpPr/>
      </dsp:nvSpPr>
      <dsp:spPr>
        <a:xfrm>
          <a:off x="4396352" y="933115"/>
          <a:ext cx="1568318" cy="2313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IN" sz="1100" b="1" kern="1200" dirty="0" smtClean="0"/>
            <a:t>Strategic Fit:</a:t>
          </a:r>
          <a:r>
            <a:rPr lang="en-IN" sz="1100" kern="1200" dirty="0" smtClean="0"/>
            <a:t> Directly aligns with our strategic goals for operational efficiency, fostering innovation, and democratizing data access across the organization.</a:t>
          </a:r>
          <a:endParaRPr lang="en-IN" sz="1100" kern="1200" dirty="0"/>
        </a:p>
      </dsp:txBody>
      <dsp:txXfrm>
        <a:off x="4442286" y="979049"/>
        <a:ext cx="1476450" cy="2222015"/>
      </dsp:txXfrm>
    </dsp:sp>
    <dsp:sp modelId="{5A2966FA-8882-4042-A7A4-08A6CC85C629}">
      <dsp:nvSpPr>
        <dsp:cNvPr id="0" name=""/>
        <dsp:cNvSpPr/>
      </dsp:nvSpPr>
      <dsp:spPr>
        <a:xfrm>
          <a:off x="6121502" y="1895585"/>
          <a:ext cx="332483" cy="388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121502" y="1973374"/>
        <a:ext cx="232738" cy="233365"/>
      </dsp:txXfrm>
    </dsp:sp>
    <dsp:sp modelId="{ADFA7F57-61C2-422D-85F8-FCA604A8ED7C}">
      <dsp:nvSpPr>
        <dsp:cNvPr id="0" name=""/>
        <dsp:cNvSpPr/>
      </dsp:nvSpPr>
      <dsp:spPr>
        <a:xfrm>
          <a:off x="6591998" y="933115"/>
          <a:ext cx="1568318" cy="2313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IN" sz="1100" b="1" kern="1200" smtClean="0"/>
            <a:t>Request for Approval:</a:t>
          </a:r>
          <a:r>
            <a:rPr lang="en-IN" sz="1100" kern="1200" smtClean="0"/>
            <a:t> We request your approval to proceed with the initiation of this project, enabling us to unlock the full potential of our data assets and drive significant business value.</a:t>
          </a:r>
          <a:endParaRPr lang="en-IN" sz="1100" kern="1200"/>
        </a:p>
      </dsp:txBody>
      <dsp:txXfrm>
        <a:off x="6637932" y="979049"/>
        <a:ext cx="1476450" cy="2222015"/>
      </dsp:txXfrm>
    </dsp:sp>
    <dsp:sp modelId="{C8C7FAFC-52BA-44B7-BA96-A45427E7CFEA}">
      <dsp:nvSpPr>
        <dsp:cNvPr id="0" name=""/>
        <dsp:cNvSpPr/>
      </dsp:nvSpPr>
      <dsp:spPr>
        <a:xfrm>
          <a:off x="8317149" y="1895585"/>
          <a:ext cx="332483" cy="3889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8317149" y="1973374"/>
        <a:ext cx="232738" cy="233365"/>
      </dsp:txXfrm>
    </dsp:sp>
    <dsp:sp modelId="{43D69791-669B-4BCF-8E06-02971815095D}">
      <dsp:nvSpPr>
        <dsp:cNvPr id="0" name=""/>
        <dsp:cNvSpPr/>
      </dsp:nvSpPr>
      <dsp:spPr>
        <a:xfrm>
          <a:off x="8787644" y="933115"/>
          <a:ext cx="1568318" cy="2313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IN" sz="1100" b="1" kern="1200" smtClean="0"/>
            <a:t>Next Steps:</a:t>
          </a:r>
          <a:r>
            <a:rPr lang="en-IN" sz="1100" kern="1200" smtClean="0"/>
            <a:t> [e.g., "Schedule Project Kick-off Meeting," "Finalize Resource Allocation and Budget Approval," "Begin detailed Product Backlog Refinement"].</a:t>
          </a:r>
          <a:endParaRPr lang="en-IN" sz="1100" kern="1200"/>
        </a:p>
      </dsp:txBody>
      <dsp:txXfrm>
        <a:off x="8833578" y="979049"/>
        <a:ext cx="1476450" cy="2222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6855D-A08F-4CEE-9DCC-6B7223FD0865}">
      <dsp:nvSpPr>
        <dsp:cNvPr id="0" name=""/>
        <dsp:cNvSpPr/>
      </dsp:nvSpPr>
      <dsp:spPr>
        <a:xfrm>
          <a:off x="2707" y="204263"/>
          <a:ext cx="2639462"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IN" sz="1700" kern="1200" smtClean="0"/>
            <a:t>What is Alteryx?</a:t>
          </a:r>
          <a:endParaRPr lang="en-IN" sz="1700" kern="1200"/>
        </a:p>
      </dsp:txBody>
      <dsp:txXfrm>
        <a:off x="2707" y="204263"/>
        <a:ext cx="2639462" cy="489600"/>
      </dsp:txXfrm>
    </dsp:sp>
    <dsp:sp modelId="{557A5BD3-CF90-4A40-AF8A-F9D285B96956}">
      <dsp:nvSpPr>
        <dsp:cNvPr id="0" name=""/>
        <dsp:cNvSpPr/>
      </dsp:nvSpPr>
      <dsp:spPr>
        <a:xfrm>
          <a:off x="2707" y="693864"/>
          <a:ext cx="2639462" cy="3453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IN" sz="1700" kern="1200" smtClean="0"/>
            <a:t>A leading data analytics and process automation platform.</a:t>
          </a:r>
          <a:endParaRPr lang="en-IN" sz="1700" kern="1200"/>
        </a:p>
        <a:p>
          <a:pPr marL="171450" lvl="1" indent="-171450" algn="l" defTabSz="755650" rtl="0">
            <a:lnSpc>
              <a:spcPct val="90000"/>
            </a:lnSpc>
            <a:spcBef>
              <a:spcPct val="0"/>
            </a:spcBef>
            <a:spcAft>
              <a:spcPct val="15000"/>
            </a:spcAft>
            <a:buChar char="••"/>
          </a:pPr>
          <a:r>
            <a:rPr lang="en-IN" sz="1700" kern="1200" smtClean="0"/>
            <a:t>Enables data preparation, blending, analysis, and deployment.</a:t>
          </a:r>
          <a:endParaRPr lang="en-IN" sz="1700" kern="1200"/>
        </a:p>
        <a:p>
          <a:pPr marL="171450" lvl="1" indent="-171450" algn="l" defTabSz="755650" rtl="0">
            <a:lnSpc>
              <a:spcPct val="90000"/>
            </a:lnSpc>
            <a:spcBef>
              <a:spcPct val="0"/>
            </a:spcBef>
            <a:spcAft>
              <a:spcPct val="15000"/>
            </a:spcAft>
            <a:buChar char="••"/>
          </a:pPr>
          <a:r>
            <a:rPr lang="en-IN" sz="1700" kern="1200" smtClean="0"/>
            <a:t>Visual, drag-and-drop interface, minimal coding required.</a:t>
          </a:r>
          <a:endParaRPr lang="en-IN" sz="1700" kern="1200"/>
        </a:p>
      </dsp:txBody>
      <dsp:txXfrm>
        <a:off x="2707" y="693864"/>
        <a:ext cx="2639462" cy="3453210"/>
      </dsp:txXfrm>
    </dsp:sp>
    <dsp:sp modelId="{76664765-94CE-4ECF-8B88-7F1A8AF9743A}">
      <dsp:nvSpPr>
        <dsp:cNvPr id="0" name=""/>
        <dsp:cNvSpPr/>
      </dsp:nvSpPr>
      <dsp:spPr>
        <a:xfrm>
          <a:off x="3011694" y="204263"/>
          <a:ext cx="2639462"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IN" sz="1700" kern="1200" smtClean="0"/>
            <a:t>Project Context:</a:t>
          </a:r>
          <a:endParaRPr lang="en-IN" sz="1700" kern="1200"/>
        </a:p>
      </dsp:txBody>
      <dsp:txXfrm>
        <a:off x="3011694" y="204263"/>
        <a:ext cx="2639462" cy="489600"/>
      </dsp:txXfrm>
    </dsp:sp>
    <dsp:sp modelId="{EF6818A6-FF73-4D8B-A18F-52632F20A42C}">
      <dsp:nvSpPr>
        <dsp:cNvPr id="0" name=""/>
        <dsp:cNvSpPr/>
      </dsp:nvSpPr>
      <dsp:spPr>
        <a:xfrm>
          <a:off x="3011694" y="693864"/>
          <a:ext cx="2639462" cy="3453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IN" sz="1700" kern="1200" smtClean="0"/>
            <a:t>Our commitment to leveraging advanced analytics for business growth.</a:t>
          </a:r>
          <a:endParaRPr lang="en-IN" sz="1700" kern="1200"/>
        </a:p>
        <a:p>
          <a:pPr marL="171450" lvl="1" indent="-171450" algn="l" defTabSz="755650" rtl="0">
            <a:lnSpc>
              <a:spcPct val="90000"/>
            </a:lnSpc>
            <a:spcBef>
              <a:spcPct val="0"/>
            </a:spcBef>
            <a:spcAft>
              <a:spcPct val="15000"/>
            </a:spcAft>
            <a:buChar char="••"/>
          </a:pPr>
          <a:r>
            <a:rPr lang="en-IN" sz="1700" kern="1200" smtClean="0"/>
            <a:t>Developing Alteryx in-house to tailor solutions to specific organizational needs.</a:t>
          </a:r>
          <a:endParaRPr lang="en-IN" sz="1700" kern="1200"/>
        </a:p>
      </dsp:txBody>
      <dsp:txXfrm>
        <a:off x="3011694" y="693864"/>
        <a:ext cx="2639462" cy="3453210"/>
      </dsp:txXfrm>
    </dsp:sp>
    <dsp:sp modelId="{76F85DDD-6C4A-4465-A423-7B0BA9742623}">
      <dsp:nvSpPr>
        <dsp:cNvPr id="0" name=""/>
        <dsp:cNvSpPr/>
      </dsp:nvSpPr>
      <dsp:spPr>
        <a:xfrm>
          <a:off x="6020681" y="204263"/>
          <a:ext cx="2639462"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IN" sz="1700" kern="1200" smtClean="0"/>
            <a:t>Agile Approach:</a:t>
          </a:r>
          <a:endParaRPr lang="en-IN" sz="1700" kern="1200"/>
        </a:p>
      </dsp:txBody>
      <dsp:txXfrm>
        <a:off x="6020681" y="204263"/>
        <a:ext cx="2639462" cy="489600"/>
      </dsp:txXfrm>
    </dsp:sp>
    <dsp:sp modelId="{FE1ECAA3-665D-4734-B6A6-D4003F5D5135}">
      <dsp:nvSpPr>
        <dsp:cNvPr id="0" name=""/>
        <dsp:cNvSpPr/>
      </dsp:nvSpPr>
      <dsp:spPr>
        <a:xfrm>
          <a:off x="6020681" y="693864"/>
          <a:ext cx="2639462" cy="3453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IN" sz="1700" kern="1200" smtClean="0"/>
            <a:t>Adopting Agile methodology for flexible, iterative development.</a:t>
          </a:r>
          <a:endParaRPr lang="en-IN" sz="1700" kern="1200"/>
        </a:p>
        <a:p>
          <a:pPr marL="171450" lvl="1" indent="-171450" algn="l" defTabSz="755650" rtl="0">
            <a:lnSpc>
              <a:spcPct val="90000"/>
            </a:lnSpc>
            <a:spcBef>
              <a:spcPct val="0"/>
            </a:spcBef>
            <a:spcAft>
              <a:spcPct val="15000"/>
            </a:spcAft>
            <a:buChar char="••"/>
          </a:pPr>
          <a:r>
            <a:rPr lang="en-IN" sz="1700" kern="1200" smtClean="0"/>
            <a:t>Focus on continuous delivery, stakeholder collaboration, and rapid adaptation.</a:t>
          </a:r>
          <a:endParaRPr lang="en-IN" sz="1700" kern="1200"/>
        </a:p>
      </dsp:txBody>
      <dsp:txXfrm>
        <a:off x="6020681" y="693864"/>
        <a:ext cx="2639462" cy="3453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B05F8-E078-4326-9EBB-48C55B636C7F}">
      <dsp:nvSpPr>
        <dsp:cNvPr id="0" name=""/>
        <dsp:cNvSpPr/>
      </dsp:nvSpPr>
      <dsp:spPr>
        <a:xfrm>
          <a:off x="0" y="57112"/>
          <a:ext cx="5927489" cy="4470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N" sz="1900" b="1" kern="1200" smtClean="0"/>
            <a:t>Overarching Goal:</a:t>
          </a:r>
          <a:r>
            <a:rPr lang="en-IN" sz="1900" kern="1200" smtClean="0"/>
            <a:t> </a:t>
          </a:r>
          <a:endParaRPr lang="en-IN" sz="1900" kern="1200"/>
        </a:p>
      </dsp:txBody>
      <dsp:txXfrm>
        <a:off x="21822" y="78934"/>
        <a:ext cx="5883845" cy="403387"/>
      </dsp:txXfrm>
    </dsp:sp>
    <dsp:sp modelId="{01448B39-F6A4-43C7-8A8E-54044CBEE8C1}">
      <dsp:nvSpPr>
        <dsp:cNvPr id="0" name=""/>
        <dsp:cNvSpPr/>
      </dsp:nvSpPr>
      <dsp:spPr>
        <a:xfrm>
          <a:off x="0" y="504144"/>
          <a:ext cx="5927489"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9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IN" sz="1500" kern="1200" smtClean="0"/>
            <a:t>To establish an agile, scalable, and intuitive Alteryx data analytics platform that empowers business users to independently prepare, analyze, and deploy data, thereby accelerating decision-making and optimizing operational efficiency.</a:t>
          </a:r>
          <a:endParaRPr lang="en-IN" sz="1500" kern="1200"/>
        </a:p>
      </dsp:txBody>
      <dsp:txXfrm>
        <a:off x="0" y="504144"/>
        <a:ext cx="5927489" cy="1219230"/>
      </dsp:txXfrm>
    </dsp:sp>
    <dsp:sp modelId="{0EB5BBFB-276D-4F28-A1F5-566A3B7BDC3C}">
      <dsp:nvSpPr>
        <dsp:cNvPr id="0" name=""/>
        <dsp:cNvSpPr/>
      </dsp:nvSpPr>
      <dsp:spPr>
        <a:xfrm>
          <a:off x="0" y="1723374"/>
          <a:ext cx="5927489" cy="4470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N" sz="1900" b="1" kern="1200" smtClean="0"/>
            <a:t>Key Objectives:</a:t>
          </a:r>
          <a:endParaRPr lang="en-IN" sz="1900" kern="1200"/>
        </a:p>
      </dsp:txBody>
      <dsp:txXfrm>
        <a:off x="21822" y="1745196"/>
        <a:ext cx="5883845" cy="403387"/>
      </dsp:txXfrm>
    </dsp:sp>
    <dsp:sp modelId="{EE9BB5C9-C87A-433A-91A8-2D0AAC1DAF43}">
      <dsp:nvSpPr>
        <dsp:cNvPr id="0" name=""/>
        <dsp:cNvSpPr/>
      </dsp:nvSpPr>
      <dsp:spPr>
        <a:xfrm>
          <a:off x="0" y="2170405"/>
          <a:ext cx="5927489" cy="2123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9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IN" sz="1500" kern="1200" smtClean="0"/>
            <a:t>Automate at least X critical data preparation workflows within the next 12 months.</a:t>
          </a:r>
          <a:endParaRPr lang="en-IN" sz="1500" kern="1200"/>
        </a:p>
        <a:p>
          <a:pPr marL="114300" lvl="1" indent="-114300" algn="l" defTabSz="666750" rtl="0">
            <a:lnSpc>
              <a:spcPct val="90000"/>
            </a:lnSpc>
            <a:spcBef>
              <a:spcPct val="0"/>
            </a:spcBef>
            <a:spcAft>
              <a:spcPct val="20000"/>
            </a:spcAft>
            <a:buChar char="••"/>
          </a:pPr>
          <a:r>
            <a:rPr lang="en-IN" sz="1500" kern="1200" smtClean="0"/>
            <a:t>Integrate Y key data sources (e.g., CRM, ERP, Web Analytics) into a unified analytical environment within 6 months.</a:t>
          </a:r>
          <a:endParaRPr lang="en-IN" sz="1500" kern="1200"/>
        </a:p>
        <a:p>
          <a:pPr marL="114300" lvl="1" indent="-114300" algn="l" defTabSz="666750" rtl="0">
            <a:lnSpc>
              <a:spcPct val="90000"/>
            </a:lnSpc>
            <a:spcBef>
              <a:spcPct val="0"/>
            </a:spcBef>
            <a:spcAft>
              <a:spcPct val="20000"/>
            </a:spcAft>
            <a:buChar char="••"/>
          </a:pPr>
          <a:r>
            <a:rPr lang="en-IN" sz="1500" kern="1200" dirty="0" smtClean="0"/>
            <a:t>Enable Z business functions (e.g., Marketing, Sales, Finance) to self-service their reporting needs, reducing reliance on IT by 40%.</a:t>
          </a:r>
          <a:endParaRPr lang="en-IN" sz="1500" kern="1200" dirty="0"/>
        </a:p>
        <a:p>
          <a:pPr marL="114300" lvl="1" indent="-114300" algn="l" defTabSz="666750" rtl="0">
            <a:lnSpc>
              <a:spcPct val="90000"/>
            </a:lnSpc>
            <a:spcBef>
              <a:spcPct val="0"/>
            </a:spcBef>
            <a:spcAft>
              <a:spcPct val="20000"/>
            </a:spcAft>
            <a:buChar char="••"/>
          </a:pPr>
          <a:r>
            <a:rPr lang="en-IN" sz="1500" kern="1200" smtClean="0"/>
            <a:t>Reduce manual data handling errors by W% in target workflows, improving data accuracy.</a:t>
          </a:r>
          <a:endParaRPr lang="en-IN" sz="1500" kern="1200"/>
        </a:p>
      </dsp:txBody>
      <dsp:txXfrm>
        <a:off x="0" y="2170405"/>
        <a:ext cx="5927489" cy="2123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14D41-CD46-4F3F-85A0-CA90835EEA71}">
      <dsp:nvSpPr>
        <dsp:cNvPr id="0" name=""/>
        <dsp:cNvSpPr/>
      </dsp:nvSpPr>
      <dsp:spPr>
        <a:xfrm>
          <a:off x="0" y="444651"/>
          <a:ext cx="5181600" cy="3764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IN" sz="1600" kern="1200" smtClean="0"/>
            <a:t>How We Will Solve It:</a:t>
          </a:r>
          <a:endParaRPr lang="en-IN" sz="1600" kern="1200"/>
        </a:p>
      </dsp:txBody>
      <dsp:txXfrm>
        <a:off x="18377" y="463028"/>
        <a:ext cx="5144846" cy="339693"/>
      </dsp:txXfrm>
    </dsp:sp>
    <dsp:sp modelId="{38C8FB6C-1987-4775-802E-CA5047E1068E}">
      <dsp:nvSpPr>
        <dsp:cNvPr id="0" name=""/>
        <dsp:cNvSpPr/>
      </dsp:nvSpPr>
      <dsp:spPr>
        <a:xfrm>
          <a:off x="0" y="821098"/>
          <a:ext cx="51816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IN" sz="1200" kern="1200" dirty="0" smtClean="0"/>
            <a:t>Design and develop custom </a:t>
          </a:r>
          <a:r>
            <a:rPr lang="en-IN" sz="1200" kern="1200" dirty="0" err="1" smtClean="0"/>
            <a:t>Alteryx</a:t>
          </a:r>
          <a:r>
            <a:rPr lang="en-IN" sz="1200" kern="1200" dirty="0" smtClean="0"/>
            <a:t> workflows and applications tailored to specific business needs.</a:t>
          </a:r>
          <a:endParaRPr lang="en-IN" sz="1200" kern="1200" dirty="0"/>
        </a:p>
        <a:p>
          <a:pPr marL="114300" lvl="1" indent="-114300" algn="l" defTabSz="533400" rtl="0">
            <a:lnSpc>
              <a:spcPct val="90000"/>
            </a:lnSpc>
            <a:spcBef>
              <a:spcPct val="0"/>
            </a:spcBef>
            <a:spcAft>
              <a:spcPct val="20000"/>
            </a:spcAft>
            <a:buChar char="••"/>
          </a:pPr>
          <a:r>
            <a:rPr lang="en-IN" sz="1200" kern="1200" smtClean="0"/>
            <a:t>Establish robust data connectors to various source systems (databases, cloud platforms, APIs).</a:t>
          </a:r>
          <a:endParaRPr lang="en-IN" sz="1200" kern="1200"/>
        </a:p>
        <a:p>
          <a:pPr marL="114300" lvl="1" indent="-114300" algn="l" defTabSz="533400" rtl="0">
            <a:lnSpc>
              <a:spcPct val="90000"/>
            </a:lnSpc>
            <a:spcBef>
              <a:spcPct val="0"/>
            </a:spcBef>
            <a:spcAft>
              <a:spcPct val="20000"/>
            </a:spcAft>
            <a:buChar char="••"/>
          </a:pPr>
          <a:r>
            <a:rPr lang="en-IN" sz="1200" kern="1200" smtClean="0"/>
            <a:t>Implement user-friendly interfaces within Alteryx for data input, manipulation, and output.</a:t>
          </a:r>
          <a:endParaRPr lang="en-IN" sz="1200" kern="1200"/>
        </a:p>
        <a:p>
          <a:pPr marL="114300" lvl="1" indent="-114300" algn="l" defTabSz="533400" rtl="0">
            <a:lnSpc>
              <a:spcPct val="90000"/>
            </a:lnSpc>
            <a:spcBef>
              <a:spcPct val="0"/>
            </a:spcBef>
            <a:spcAft>
              <a:spcPct val="20000"/>
            </a:spcAft>
            <a:buChar char="••"/>
          </a:pPr>
          <a:r>
            <a:rPr lang="en-IN" sz="1200" kern="1200" dirty="0" smtClean="0"/>
            <a:t>Provide comprehensive training programs and ongoing support for business users to foster adoption.</a:t>
          </a:r>
          <a:endParaRPr lang="en-IN" sz="1200" kern="1200" dirty="0"/>
        </a:p>
      </dsp:txBody>
      <dsp:txXfrm>
        <a:off x="0" y="821098"/>
        <a:ext cx="5181600" cy="1391040"/>
      </dsp:txXfrm>
    </dsp:sp>
    <dsp:sp modelId="{C5C5D5A3-7163-459E-8AC9-908B05F3C994}">
      <dsp:nvSpPr>
        <dsp:cNvPr id="0" name=""/>
        <dsp:cNvSpPr/>
      </dsp:nvSpPr>
      <dsp:spPr>
        <a:xfrm>
          <a:off x="0" y="2212138"/>
          <a:ext cx="5181600" cy="3764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IN" sz="1600" kern="1200" smtClean="0"/>
            <a:t>Why It Will Be Effective:</a:t>
          </a:r>
          <a:endParaRPr lang="en-IN" sz="1600" kern="1200"/>
        </a:p>
      </dsp:txBody>
      <dsp:txXfrm>
        <a:off x="18377" y="2230515"/>
        <a:ext cx="5144846" cy="339693"/>
      </dsp:txXfrm>
    </dsp:sp>
    <dsp:sp modelId="{C3D2ADA3-F1B5-4C75-9E8B-BFAA37C5A681}">
      <dsp:nvSpPr>
        <dsp:cNvPr id="0" name=""/>
        <dsp:cNvSpPr/>
      </dsp:nvSpPr>
      <dsp:spPr>
        <a:xfrm>
          <a:off x="0" y="2588586"/>
          <a:ext cx="5181600" cy="202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IN" sz="1200" kern="1200" dirty="0" err="1" smtClean="0"/>
            <a:t>Alteryx's</a:t>
          </a:r>
          <a:r>
            <a:rPr lang="en-IN" sz="1200" kern="1200" dirty="0" smtClean="0"/>
            <a:t> visual interface significantly reduces learning curves and empowers business analysts directly.</a:t>
          </a:r>
          <a:endParaRPr lang="en-IN" sz="1200" kern="1200" dirty="0"/>
        </a:p>
        <a:p>
          <a:pPr marL="114300" lvl="1" indent="-114300" algn="l" defTabSz="533400" rtl="0">
            <a:lnSpc>
              <a:spcPct val="90000"/>
            </a:lnSpc>
            <a:spcBef>
              <a:spcPct val="0"/>
            </a:spcBef>
            <a:spcAft>
              <a:spcPct val="20000"/>
            </a:spcAft>
            <a:buChar char="••"/>
          </a:pPr>
          <a:r>
            <a:rPr lang="en-IN" sz="1200" kern="1200" dirty="0" smtClean="0"/>
            <a:t>Automation features eliminate manual errors, save significant time, and free up resources for higher-value activities.</a:t>
          </a:r>
          <a:endParaRPr lang="en-IN" sz="1200" kern="1200" dirty="0"/>
        </a:p>
        <a:p>
          <a:pPr marL="114300" lvl="1" indent="-114300" algn="l" defTabSz="533400" rtl="0">
            <a:lnSpc>
              <a:spcPct val="90000"/>
            </a:lnSpc>
            <a:spcBef>
              <a:spcPct val="0"/>
            </a:spcBef>
            <a:spcAft>
              <a:spcPct val="20000"/>
            </a:spcAft>
            <a:buChar char="••"/>
          </a:pPr>
          <a:r>
            <a:rPr lang="en-IN" sz="1200" kern="1200" dirty="0" smtClean="0"/>
            <a:t>Scalability ensures the solution can handle increasing data volumes and evolving business requirements.</a:t>
          </a:r>
          <a:endParaRPr lang="en-IN" sz="1200" kern="1200" dirty="0"/>
        </a:p>
        <a:p>
          <a:pPr marL="114300" lvl="1" indent="-114300" algn="l" defTabSz="533400" rtl="0">
            <a:lnSpc>
              <a:spcPct val="90000"/>
            </a:lnSpc>
            <a:spcBef>
              <a:spcPct val="0"/>
            </a:spcBef>
            <a:spcAft>
              <a:spcPct val="20000"/>
            </a:spcAft>
            <a:buChar char="••"/>
          </a:pPr>
          <a:r>
            <a:rPr lang="en-IN" sz="1200" kern="1200" smtClean="0"/>
            <a:t>The Agile approach ensures continuous alignment with evolving business requirements and rapid iteration based on feedback.</a:t>
          </a:r>
          <a:endParaRPr lang="en-IN" sz="1200" kern="1200"/>
        </a:p>
      </dsp:txBody>
      <dsp:txXfrm>
        <a:off x="0" y="2588586"/>
        <a:ext cx="5181600" cy="202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4B487-DBEF-40AA-8A68-543DCC60D7C4}">
      <dsp:nvSpPr>
        <dsp:cNvPr id="0" name=""/>
        <dsp:cNvSpPr/>
      </dsp:nvSpPr>
      <dsp:spPr>
        <a:xfrm>
          <a:off x="0" y="69245"/>
          <a:ext cx="5181600" cy="423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kern="1200" smtClean="0"/>
            <a:t>Why It's Better Than Alternatives:</a:t>
          </a:r>
          <a:endParaRPr lang="en-IN" sz="1800" kern="1200"/>
        </a:p>
      </dsp:txBody>
      <dsp:txXfrm>
        <a:off x="20674" y="89919"/>
        <a:ext cx="5140252" cy="382155"/>
      </dsp:txXfrm>
    </dsp:sp>
    <dsp:sp modelId="{753587A2-FDA7-4178-93DA-BD8731F5AAE1}">
      <dsp:nvSpPr>
        <dsp:cNvPr id="0" name=""/>
        <dsp:cNvSpPr/>
      </dsp:nvSpPr>
      <dsp:spPr>
        <a:xfrm>
          <a:off x="0" y="492748"/>
          <a:ext cx="5181600"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IN" sz="1400" kern="1200" dirty="0" smtClean="0"/>
            <a:t>Offers a unique balance of powerful data manipulation and user-friendliness compared to code-heavy ETL tools or basic spreadsheet-based solutions.</a:t>
          </a:r>
          <a:endParaRPr lang="en-IN" sz="1400" kern="1200" dirty="0"/>
        </a:p>
        <a:p>
          <a:pPr marL="114300" lvl="1" indent="-114300" algn="l" defTabSz="622300" rtl="0">
            <a:lnSpc>
              <a:spcPct val="90000"/>
            </a:lnSpc>
            <a:spcBef>
              <a:spcPct val="0"/>
            </a:spcBef>
            <a:spcAft>
              <a:spcPct val="20000"/>
            </a:spcAft>
            <a:buChar char="••"/>
          </a:pPr>
          <a:r>
            <a:rPr lang="en-IN" sz="1400" kern="1200" smtClean="0"/>
            <a:t>More flexible and integrated than siloed point solutions, providing an end-to-end analytics platform.</a:t>
          </a:r>
          <a:endParaRPr lang="en-IN" sz="1400" kern="1200"/>
        </a:p>
        <a:p>
          <a:pPr marL="114300" lvl="1" indent="-114300" algn="l" defTabSz="622300" rtl="0">
            <a:lnSpc>
              <a:spcPct val="90000"/>
            </a:lnSpc>
            <a:spcBef>
              <a:spcPct val="0"/>
            </a:spcBef>
            <a:spcAft>
              <a:spcPct val="20000"/>
            </a:spcAft>
            <a:buChar char="••"/>
          </a:pPr>
          <a:r>
            <a:rPr lang="en-IN" sz="1400" kern="1200" dirty="0" smtClean="0"/>
            <a:t>Lowers total cost of ownership by reducing reliance on external consultants or highly specialized IT resources for routine tasks.</a:t>
          </a:r>
          <a:endParaRPr lang="en-IN" sz="1400" kern="1200" dirty="0"/>
        </a:p>
      </dsp:txBody>
      <dsp:txXfrm>
        <a:off x="0" y="492748"/>
        <a:ext cx="5181600" cy="1974780"/>
      </dsp:txXfrm>
    </dsp:sp>
    <dsp:sp modelId="{F7BC9941-2496-4C5A-8555-0F8CEE2CDCEB}">
      <dsp:nvSpPr>
        <dsp:cNvPr id="0" name=""/>
        <dsp:cNvSpPr/>
      </dsp:nvSpPr>
      <dsp:spPr>
        <a:xfrm>
          <a:off x="0" y="2467528"/>
          <a:ext cx="5181600" cy="423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kern="1200" smtClean="0"/>
            <a:t>What It Would Take:</a:t>
          </a:r>
          <a:endParaRPr lang="en-IN" sz="1800" kern="1200"/>
        </a:p>
      </dsp:txBody>
      <dsp:txXfrm>
        <a:off x="20674" y="2488202"/>
        <a:ext cx="5140252" cy="382155"/>
      </dsp:txXfrm>
    </dsp:sp>
    <dsp:sp modelId="{BC3CE19D-F386-4C56-9834-1A6BB1B58EF2}">
      <dsp:nvSpPr>
        <dsp:cNvPr id="0" name=""/>
        <dsp:cNvSpPr/>
      </dsp:nvSpPr>
      <dsp:spPr>
        <a:xfrm>
          <a:off x="0" y="2891031"/>
          <a:ext cx="51816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IN" sz="1400" kern="1200" dirty="0" smtClean="0"/>
            <a:t>Dedicated, cross-functional project team (Business Analyst, </a:t>
          </a:r>
          <a:r>
            <a:rPr lang="en-IN" sz="1400" kern="1200" dirty="0" err="1" smtClean="0"/>
            <a:t>Alteryx</a:t>
          </a:r>
          <a:r>
            <a:rPr lang="en-IN" sz="1400" kern="1200" dirty="0" smtClean="0"/>
            <a:t> Developer, Data Engineer).</a:t>
          </a:r>
          <a:endParaRPr lang="en-IN" sz="1400" kern="1200" dirty="0"/>
        </a:p>
        <a:p>
          <a:pPr marL="114300" lvl="1" indent="-114300" algn="l" defTabSz="622300" rtl="0">
            <a:lnSpc>
              <a:spcPct val="90000"/>
            </a:lnSpc>
            <a:spcBef>
              <a:spcPct val="0"/>
            </a:spcBef>
            <a:spcAft>
              <a:spcPct val="20000"/>
            </a:spcAft>
            <a:buChar char="••"/>
          </a:pPr>
          <a:r>
            <a:rPr lang="en-IN" sz="1400" kern="1200" smtClean="0"/>
            <a:t>Collaborative access to source data systems and active participation from relevant business stakeholders.</a:t>
          </a:r>
          <a:endParaRPr lang="en-IN" sz="1400" kern="1200"/>
        </a:p>
        <a:p>
          <a:pPr marL="114300" lvl="1" indent="-114300" algn="l" defTabSz="622300" rtl="0">
            <a:lnSpc>
              <a:spcPct val="90000"/>
            </a:lnSpc>
            <a:spcBef>
              <a:spcPct val="0"/>
            </a:spcBef>
            <a:spcAft>
              <a:spcPct val="20000"/>
            </a:spcAft>
            <a:buChar char="••"/>
          </a:pPr>
          <a:r>
            <a:rPr lang="en-IN" sz="1400" kern="1200" smtClean="0"/>
            <a:t>Support from IT for infrastructure provisioning, security configurations, and data access.</a:t>
          </a:r>
          <a:endParaRPr lang="en-IN" sz="1400" kern="1200"/>
        </a:p>
      </dsp:txBody>
      <dsp:txXfrm>
        <a:off x="0" y="2891031"/>
        <a:ext cx="5181600" cy="1788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480C8-CCFF-489B-BE33-11152CF2FAB0}">
      <dsp:nvSpPr>
        <dsp:cNvPr id="0" name=""/>
        <dsp:cNvSpPr/>
      </dsp:nvSpPr>
      <dsp:spPr>
        <a:xfrm>
          <a:off x="0" y="80346"/>
          <a:ext cx="10670074"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dirty="0" smtClean="0"/>
            <a:t>Solution Selection Criteria:</a:t>
          </a:r>
          <a:endParaRPr lang="en-IN" sz="1700" kern="1200" dirty="0"/>
        </a:p>
      </dsp:txBody>
      <dsp:txXfrm>
        <a:off x="19525" y="99871"/>
        <a:ext cx="10631024" cy="360925"/>
      </dsp:txXfrm>
    </dsp:sp>
    <dsp:sp modelId="{6A06C46C-EE23-4B11-81C6-E8E6EF81F780}">
      <dsp:nvSpPr>
        <dsp:cNvPr id="0" name=""/>
        <dsp:cNvSpPr/>
      </dsp:nvSpPr>
      <dsp:spPr>
        <a:xfrm>
          <a:off x="0" y="480321"/>
          <a:ext cx="10670074"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7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dirty="0" smtClean="0"/>
            <a:t>Functionality: Meets specific data preparation, blending, advanced analytics, and reporting needs.</a:t>
          </a:r>
          <a:endParaRPr lang="en-IN" sz="1300" kern="1200" dirty="0"/>
        </a:p>
        <a:p>
          <a:pPr marL="114300" lvl="1" indent="-114300" algn="l" defTabSz="577850" rtl="0">
            <a:lnSpc>
              <a:spcPct val="90000"/>
            </a:lnSpc>
            <a:spcBef>
              <a:spcPct val="0"/>
            </a:spcBef>
            <a:spcAft>
              <a:spcPct val="20000"/>
            </a:spcAft>
            <a:buChar char="••"/>
          </a:pPr>
          <a:r>
            <a:rPr lang="en-IN" sz="1300" kern="1200" dirty="0" smtClean="0"/>
            <a:t>Scalability: Capable of handling increasing data volumes, complexity, and user concurrency efficiently.</a:t>
          </a:r>
          <a:endParaRPr lang="en-IN" sz="1300" kern="1200" dirty="0"/>
        </a:p>
        <a:p>
          <a:pPr marL="114300" lvl="1" indent="-114300" algn="l" defTabSz="577850" rtl="0">
            <a:lnSpc>
              <a:spcPct val="90000"/>
            </a:lnSpc>
            <a:spcBef>
              <a:spcPct val="0"/>
            </a:spcBef>
            <a:spcAft>
              <a:spcPct val="20000"/>
            </a:spcAft>
            <a:buChar char="••"/>
          </a:pPr>
          <a:r>
            <a:rPr lang="en-IN" sz="1300" kern="1200" dirty="0" smtClean="0"/>
            <a:t>Usability: Highly intuitive for business users with minimal specialized training, promoting self-service.</a:t>
          </a:r>
          <a:endParaRPr lang="en-IN" sz="1300" kern="1200" dirty="0"/>
        </a:p>
        <a:p>
          <a:pPr marL="114300" lvl="1" indent="-114300" algn="l" defTabSz="577850" rtl="0">
            <a:lnSpc>
              <a:spcPct val="90000"/>
            </a:lnSpc>
            <a:spcBef>
              <a:spcPct val="0"/>
            </a:spcBef>
            <a:spcAft>
              <a:spcPct val="20000"/>
            </a:spcAft>
            <a:buChar char="••"/>
          </a:pPr>
          <a:r>
            <a:rPr lang="en-IN" sz="1300" kern="1200" dirty="0" smtClean="0"/>
            <a:t>Security: Complies with all internal and external data governance, privacy, and security policies.</a:t>
          </a:r>
          <a:endParaRPr lang="en-IN" sz="1300" kern="1200" dirty="0"/>
        </a:p>
        <a:p>
          <a:pPr marL="114300" lvl="1" indent="-114300" algn="l" defTabSz="577850" rtl="0">
            <a:lnSpc>
              <a:spcPct val="90000"/>
            </a:lnSpc>
            <a:spcBef>
              <a:spcPct val="0"/>
            </a:spcBef>
            <a:spcAft>
              <a:spcPct val="20000"/>
            </a:spcAft>
            <a:buChar char="••"/>
          </a:pPr>
          <a:r>
            <a:rPr lang="en-IN" sz="1300" kern="1200" dirty="0" smtClean="0"/>
            <a:t>Integration: Seamlessly connects with existing enterprise systems (e.g., databases, CRM, ERP, cloud storage).</a:t>
          </a:r>
          <a:endParaRPr lang="en-IN" sz="1300" kern="1200" dirty="0"/>
        </a:p>
      </dsp:txBody>
      <dsp:txXfrm>
        <a:off x="0" y="480321"/>
        <a:ext cx="10670074" cy="1548360"/>
      </dsp:txXfrm>
    </dsp:sp>
    <dsp:sp modelId="{A3B66B26-B3D7-41B1-977D-061AAF50ACE5}">
      <dsp:nvSpPr>
        <dsp:cNvPr id="0" name=""/>
        <dsp:cNvSpPr/>
      </dsp:nvSpPr>
      <dsp:spPr>
        <a:xfrm>
          <a:off x="0" y="2028681"/>
          <a:ext cx="10670074"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dirty="0" smtClean="0"/>
            <a:t>Specifications and Requirements:</a:t>
          </a:r>
          <a:endParaRPr lang="en-IN" sz="1700" kern="1200" dirty="0"/>
        </a:p>
      </dsp:txBody>
      <dsp:txXfrm>
        <a:off x="19525" y="2048206"/>
        <a:ext cx="10631024" cy="360925"/>
      </dsp:txXfrm>
    </dsp:sp>
    <dsp:sp modelId="{F9ADE63F-CBA9-435D-8AA0-A9C2F74FF531}">
      <dsp:nvSpPr>
        <dsp:cNvPr id="0" name=""/>
        <dsp:cNvSpPr/>
      </dsp:nvSpPr>
      <dsp:spPr>
        <a:xfrm>
          <a:off x="0" y="2428657"/>
          <a:ext cx="10670074"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7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dirty="0" smtClean="0"/>
            <a:t>Detailed user stories capturing explicit functional and non-functional requirements for each workflow/application.</a:t>
          </a:r>
          <a:endParaRPr lang="en-IN" sz="1300" kern="1200" dirty="0"/>
        </a:p>
        <a:p>
          <a:pPr marL="114300" lvl="1" indent="-114300" algn="l" defTabSz="577850" rtl="0">
            <a:lnSpc>
              <a:spcPct val="90000"/>
            </a:lnSpc>
            <a:spcBef>
              <a:spcPct val="0"/>
            </a:spcBef>
            <a:spcAft>
              <a:spcPct val="20000"/>
            </a:spcAft>
            <a:buChar char="••"/>
          </a:pPr>
          <a:r>
            <a:rPr lang="en-IN" sz="1300" kern="1200" dirty="0" smtClean="0"/>
            <a:t>Comprehensive data source mapping, data lineage, and transformation rules defined.</a:t>
          </a:r>
          <a:endParaRPr lang="en-IN" sz="1300" kern="1200" dirty="0"/>
        </a:p>
        <a:p>
          <a:pPr marL="114300" lvl="1" indent="-114300" algn="l" defTabSz="577850" rtl="0">
            <a:lnSpc>
              <a:spcPct val="90000"/>
            </a:lnSpc>
            <a:spcBef>
              <a:spcPct val="0"/>
            </a:spcBef>
            <a:spcAft>
              <a:spcPct val="20000"/>
            </a:spcAft>
            <a:buChar char="••"/>
          </a:pPr>
          <a:r>
            <a:rPr lang="en-IN" sz="1300" kern="1200" smtClean="0"/>
            <a:t>Performance benchmarks established for key workflows (e.g., processing time, data output accuracy).</a:t>
          </a:r>
          <a:endParaRPr lang="en-IN" sz="1300" kern="1200"/>
        </a:p>
        <a:p>
          <a:pPr marL="114300" lvl="1" indent="-114300" algn="l" defTabSz="577850" rtl="0">
            <a:lnSpc>
              <a:spcPct val="90000"/>
            </a:lnSpc>
            <a:spcBef>
              <a:spcPct val="0"/>
            </a:spcBef>
            <a:spcAft>
              <a:spcPct val="20000"/>
            </a:spcAft>
            <a:buChar char="••"/>
          </a:pPr>
          <a:r>
            <a:rPr lang="en-IN" sz="1300" kern="1200" dirty="0" smtClean="0"/>
            <a:t>Clear definitions of data quality standards and validation checks.</a:t>
          </a:r>
          <a:endParaRPr lang="en-IN" sz="1300" kern="1200" dirty="0"/>
        </a:p>
      </dsp:txBody>
      <dsp:txXfrm>
        <a:off x="0" y="2428657"/>
        <a:ext cx="10670074" cy="1002915"/>
      </dsp:txXfrm>
    </dsp:sp>
    <dsp:sp modelId="{56B9D006-0D8D-4636-8AE0-036D748E7E9B}">
      <dsp:nvSpPr>
        <dsp:cNvPr id="0" name=""/>
        <dsp:cNvSpPr/>
      </dsp:nvSpPr>
      <dsp:spPr>
        <a:xfrm>
          <a:off x="0" y="3431572"/>
          <a:ext cx="10670074" cy="3999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IN" sz="1700" kern="1200" smtClean="0"/>
            <a:t>Solution Prototyping and Testing:</a:t>
          </a:r>
          <a:endParaRPr lang="en-IN" sz="1700" kern="1200"/>
        </a:p>
      </dsp:txBody>
      <dsp:txXfrm>
        <a:off x="19525" y="3451097"/>
        <a:ext cx="10631024" cy="360925"/>
      </dsp:txXfrm>
    </dsp:sp>
    <dsp:sp modelId="{EBB62253-A934-4DA7-A0DF-8F1CB1AEBF2D}">
      <dsp:nvSpPr>
        <dsp:cNvPr id="0" name=""/>
        <dsp:cNvSpPr/>
      </dsp:nvSpPr>
      <dsp:spPr>
        <a:xfrm>
          <a:off x="0" y="3831547"/>
          <a:ext cx="10670074"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7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IN" sz="1300" kern="1200" smtClean="0"/>
            <a:t>Iterative development of Minimum Viable Products (MVPs) and prototypes for early and frequent feedback.</a:t>
          </a:r>
          <a:endParaRPr lang="en-IN" sz="1300" kern="1200"/>
        </a:p>
        <a:p>
          <a:pPr marL="114300" lvl="1" indent="-114300" algn="l" defTabSz="577850" rtl="0">
            <a:lnSpc>
              <a:spcPct val="90000"/>
            </a:lnSpc>
            <a:spcBef>
              <a:spcPct val="0"/>
            </a:spcBef>
            <a:spcAft>
              <a:spcPct val="20000"/>
            </a:spcAft>
            <a:buChar char="••"/>
          </a:pPr>
          <a:r>
            <a:rPr lang="en-IN" sz="1300" kern="1200" smtClean="0"/>
            <a:t>User Acceptance Testing (UAT) conducted in short, focused cycles with end-users.</a:t>
          </a:r>
          <a:endParaRPr lang="en-IN" sz="1300" kern="1200"/>
        </a:p>
        <a:p>
          <a:pPr marL="114300" lvl="1" indent="-114300" algn="l" defTabSz="577850" rtl="0">
            <a:lnSpc>
              <a:spcPct val="90000"/>
            </a:lnSpc>
            <a:spcBef>
              <a:spcPct val="0"/>
            </a:spcBef>
            <a:spcAft>
              <a:spcPct val="20000"/>
            </a:spcAft>
            <a:buChar char="••"/>
          </a:pPr>
          <a:r>
            <a:rPr lang="en-IN" sz="1300" kern="1200" smtClean="0"/>
            <a:t>Continuous integration and regression testing embedded throughout sprints to ensure stability.</a:t>
          </a:r>
          <a:endParaRPr lang="en-IN" sz="1300" kern="1200"/>
        </a:p>
        <a:p>
          <a:pPr marL="114300" lvl="1" indent="-114300" algn="l" defTabSz="577850" rtl="0">
            <a:lnSpc>
              <a:spcPct val="90000"/>
            </a:lnSpc>
            <a:spcBef>
              <a:spcPct val="0"/>
            </a:spcBef>
            <a:spcAft>
              <a:spcPct val="20000"/>
            </a:spcAft>
            <a:buChar char="••"/>
          </a:pPr>
          <a:r>
            <a:rPr lang="en-IN" sz="1300" kern="1200" dirty="0" smtClean="0"/>
            <a:t>Performance testing to validate scalability and efficiency.</a:t>
          </a:r>
          <a:endParaRPr lang="en-IN" sz="1300" kern="1200" dirty="0"/>
        </a:p>
      </dsp:txBody>
      <dsp:txXfrm>
        <a:off x="0" y="3831547"/>
        <a:ext cx="10670074" cy="1002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EB629-CA2E-4141-96A1-E9883DA98DA9}">
      <dsp:nvSpPr>
        <dsp:cNvPr id="0" name=""/>
        <dsp:cNvSpPr/>
      </dsp:nvSpPr>
      <dsp:spPr>
        <a:xfrm>
          <a:off x="0" y="224356"/>
          <a:ext cx="10685417" cy="41066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N" sz="1800" b="1" u="sng" kern="1200" smtClean="0"/>
            <a:t>Team Structure:</a:t>
          </a:r>
          <a:endParaRPr lang="en-IN" sz="1800" kern="1200"/>
        </a:p>
      </dsp:txBody>
      <dsp:txXfrm>
        <a:off x="20047" y="244403"/>
        <a:ext cx="10645323" cy="370575"/>
      </dsp:txXfrm>
    </dsp:sp>
    <dsp:sp modelId="{8A378D79-99EB-4368-8F1E-049B54E8DDE7}">
      <dsp:nvSpPr>
        <dsp:cNvPr id="0" name=""/>
        <dsp:cNvSpPr/>
      </dsp:nvSpPr>
      <dsp:spPr>
        <a:xfrm>
          <a:off x="0" y="635026"/>
          <a:ext cx="10685417" cy="380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262"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IN" sz="1400" kern="1200" smtClean="0"/>
            <a:t>Project Manager: Oversees the overall project, manages timelines, budget, resources, and stakeholder communication. Ensures project objectives are met and acts as a point of contact for high-level issues.</a:t>
          </a:r>
          <a:endParaRPr lang="en-IN" sz="1400" kern="1200"/>
        </a:p>
        <a:p>
          <a:pPr marL="114300" lvl="1" indent="-114300" algn="l" defTabSz="622300" rtl="0">
            <a:lnSpc>
              <a:spcPct val="90000"/>
            </a:lnSpc>
            <a:spcBef>
              <a:spcPct val="0"/>
            </a:spcBef>
            <a:spcAft>
              <a:spcPct val="20000"/>
            </a:spcAft>
            <a:buChar char="••"/>
          </a:pPr>
          <a:r>
            <a:rPr lang="en-IN" sz="1400" kern="1200" dirty="0" smtClean="0"/>
            <a:t>Product Owner: Defines and prioritizes the Product Backlog, represents stakeholder needs, and ensures the development efforts align with business value. They are the voice of the customer.</a:t>
          </a:r>
          <a:endParaRPr lang="en-IN" sz="1400" kern="1200" dirty="0"/>
        </a:p>
        <a:p>
          <a:pPr marL="114300" lvl="1" indent="-114300" algn="l" defTabSz="622300" rtl="0">
            <a:lnSpc>
              <a:spcPct val="90000"/>
            </a:lnSpc>
            <a:spcBef>
              <a:spcPct val="0"/>
            </a:spcBef>
            <a:spcAft>
              <a:spcPct val="20000"/>
            </a:spcAft>
            <a:buChar char="••"/>
          </a:pPr>
          <a:r>
            <a:rPr lang="en-IN" sz="1400" kern="1200" smtClean="0"/>
            <a:t>Scrum Master: Facilitates the Scrum process, helps the team adhere to Scrum principles, and removes any impediments that hinder the team's progress. They also coach the team in self-organization and cross-functionality.</a:t>
          </a:r>
          <a:endParaRPr lang="en-IN" sz="1400" kern="1200"/>
        </a:p>
        <a:p>
          <a:pPr marL="114300" lvl="1" indent="-114300" algn="l" defTabSz="622300" rtl="0">
            <a:lnSpc>
              <a:spcPct val="90000"/>
            </a:lnSpc>
            <a:spcBef>
              <a:spcPct val="0"/>
            </a:spcBef>
            <a:spcAft>
              <a:spcPct val="20000"/>
            </a:spcAft>
            <a:buChar char="••"/>
          </a:pPr>
          <a:r>
            <a:rPr lang="en-IN" sz="1400" kern="1200" smtClean="0"/>
            <a:t>Business Analyst: Bridges the gap between business needs and technical solutions. Gathers and documents requirements, creates user stories, and ensures the Alteryx solutions meet the defined business objectives.</a:t>
          </a:r>
          <a:endParaRPr lang="en-IN" sz="1400" kern="1200"/>
        </a:p>
        <a:p>
          <a:pPr marL="114300" lvl="1" indent="-114300" algn="l" defTabSz="622300" rtl="0">
            <a:lnSpc>
              <a:spcPct val="90000"/>
            </a:lnSpc>
            <a:spcBef>
              <a:spcPct val="0"/>
            </a:spcBef>
            <a:spcAft>
              <a:spcPct val="20000"/>
            </a:spcAft>
            <a:buChar char="••"/>
          </a:pPr>
          <a:r>
            <a:rPr lang="en-IN" sz="1400" kern="1200" dirty="0" err="1" smtClean="0"/>
            <a:t>Alteryx</a:t>
          </a:r>
          <a:r>
            <a:rPr lang="en-IN" sz="1400" kern="1200" dirty="0" smtClean="0"/>
            <a:t> Developer(s): Design, build, test, and deploy </a:t>
          </a:r>
          <a:r>
            <a:rPr lang="en-IN" sz="1400" kern="1200" dirty="0" err="1" smtClean="0"/>
            <a:t>Alteryx</a:t>
          </a:r>
          <a:r>
            <a:rPr lang="en-IN" sz="1400" kern="1200" dirty="0" smtClean="0"/>
            <a:t> workflows, macros, and analytical applications. They are experts in </a:t>
          </a:r>
          <a:r>
            <a:rPr lang="en-IN" sz="1400" kern="1200" dirty="0" err="1" smtClean="0"/>
            <a:t>Alteryx</a:t>
          </a:r>
          <a:r>
            <a:rPr lang="en-IN" sz="1400" kern="1200" dirty="0" smtClean="0"/>
            <a:t> Designer and Server.</a:t>
          </a:r>
          <a:endParaRPr lang="en-IN" sz="1400" kern="1200" dirty="0"/>
        </a:p>
        <a:p>
          <a:pPr marL="114300" lvl="1" indent="-114300" algn="l" defTabSz="622300" rtl="0">
            <a:lnSpc>
              <a:spcPct val="90000"/>
            </a:lnSpc>
            <a:spcBef>
              <a:spcPct val="0"/>
            </a:spcBef>
            <a:spcAft>
              <a:spcPct val="20000"/>
            </a:spcAft>
            <a:buChar char="••"/>
          </a:pPr>
          <a:r>
            <a:rPr lang="en-IN" sz="1400" kern="1200" smtClean="0"/>
            <a:t>Data Engineer (or Data Architect): Responsible for establishing robust data connectors, ensuring data quality, optimizing data pipelines, and managing the overall data infrastructure that feeds into Alteryx.</a:t>
          </a:r>
          <a:endParaRPr lang="en-IN" sz="1400" kern="1200"/>
        </a:p>
        <a:p>
          <a:pPr marL="114300" lvl="1" indent="-114300" algn="l" defTabSz="622300" rtl="0">
            <a:lnSpc>
              <a:spcPct val="90000"/>
            </a:lnSpc>
            <a:spcBef>
              <a:spcPct val="0"/>
            </a:spcBef>
            <a:spcAft>
              <a:spcPct val="20000"/>
            </a:spcAft>
            <a:buChar char="••"/>
          </a:pPr>
          <a:r>
            <a:rPr lang="en-IN" sz="1400" kern="1200" smtClean="0"/>
            <a:t>Tester(s) / QA Analyst(s): Responsible for planning and executing various levels of testing (unit, integration, system, user acceptance) to ensure the quality, accuracy, and performance of the Alteryx solutions. They identify defects and ensure adherence to requirements.</a:t>
          </a:r>
          <a:endParaRPr lang="en-IN" sz="1400" kern="1200"/>
        </a:p>
      </dsp:txBody>
      <dsp:txXfrm>
        <a:off x="0" y="635026"/>
        <a:ext cx="10685417" cy="3800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CB6F8-2D89-434B-A942-9EAE7C0C7CB4}">
      <dsp:nvSpPr>
        <dsp:cNvPr id="0" name=""/>
        <dsp:cNvSpPr/>
      </dsp:nvSpPr>
      <dsp:spPr>
        <a:xfrm>
          <a:off x="0" y="219357"/>
          <a:ext cx="11170920" cy="866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kern="1200" dirty="0" smtClean="0"/>
            <a:t>High-level visioning workshop with key stakeholders.</a:t>
          </a:r>
          <a:endParaRPr lang="en-IN" sz="1000" kern="1200" dirty="0"/>
        </a:p>
        <a:p>
          <a:pPr marL="57150" lvl="1" indent="-57150" algn="l" defTabSz="444500" rtl="0">
            <a:lnSpc>
              <a:spcPct val="90000"/>
            </a:lnSpc>
            <a:spcBef>
              <a:spcPct val="0"/>
            </a:spcBef>
            <a:spcAft>
              <a:spcPct val="15000"/>
            </a:spcAft>
            <a:buChar char="••"/>
          </a:pPr>
          <a:r>
            <a:rPr lang="en-IN" sz="1000" kern="1200" smtClean="0"/>
            <a:t>Initial identification of high-value use cases for Alteryx.</a:t>
          </a:r>
          <a:endParaRPr lang="en-IN" sz="1000" kern="1200"/>
        </a:p>
        <a:p>
          <a:pPr marL="57150" lvl="1" indent="-57150" algn="l" defTabSz="444500" rtl="0">
            <a:lnSpc>
              <a:spcPct val="90000"/>
            </a:lnSpc>
            <a:spcBef>
              <a:spcPct val="0"/>
            </a:spcBef>
            <a:spcAft>
              <a:spcPct val="15000"/>
            </a:spcAft>
            <a:buChar char="••"/>
          </a:pPr>
          <a:r>
            <a:rPr lang="en-IN" sz="1000" kern="1200" smtClean="0"/>
            <a:t>Creation of an initial Product Backlog (Epics, Features).</a:t>
          </a:r>
          <a:endParaRPr lang="en-IN" sz="1000" kern="1200"/>
        </a:p>
        <a:p>
          <a:pPr marL="57150" lvl="1" indent="-57150" algn="l" defTabSz="444500" rtl="0">
            <a:lnSpc>
              <a:spcPct val="90000"/>
            </a:lnSpc>
            <a:spcBef>
              <a:spcPct val="0"/>
            </a:spcBef>
            <a:spcAft>
              <a:spcPct val="15000"/>
            </a:spcAft>
            <a:buChar char="••"/>
          </a:pPr>
          <a:r>
            <a:rPr lang="en-IN" sz="1000" kern="1200" smtClean="0"/>
            <a:t>Team formation and roles definition.</a:t>
          </a:r>
          <a:endParaRPr lang="en-IN" sz="1000" kern="1200"/>
        </a:p>
      </dsp:txBody>
      <dsp:txXfrm>
        <a:off x="0" y="219357"/>
        <a:ext cx="11170920" cy="866250"/>
      </dsp:txXfrm>
    </dsp:sp>
    <dsp:sp modelId="{94FECBFB-E886-431D-BC37-7DE3616986F4}">
      <dsp:nvSpPr>
        <dsp:cNvPr id="0" name=""/>
        <dsp:cNvSpPr/>
      </dsp:nvSpPr>
      <dsp:spPr>
        <a:xfrm>
          <a:off x="558546" y="7175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1. Inception/Discovery (Pre-Sprints):</a:t>
          </a:r>
          <a:endParaRPr lang="en-IN" sz="1000" kern="1200"/>
        </a:p>
      </dsp:txBody>
      <dsp:txXfrm>
        <a:off x="572956" y="86167"/>
        <a:ext cx="7790824" cy="266380"/>
      </dsp:txXfrm>
    </dsp:sp>
    <dsp:sp modelId="{3503BE68-6B08-48CE-803B-5B0148980E24}">
      <dsp:nvSpPr>
        <dsp:cNvPr id="0" name=""/>
        <dsp:cNvSpPr/>
      </dsp:nvSpPr>
      <dsp:spPr>
        <a:xfrm>
          <a:off x="0" y="1287207"/>
          <a:ext cx="11170920" cy="866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b="1" kern="1200" smtClean="0"/>
            <a:t>Sprint Length:</a:t>
          </a:r>
          <a:r>
            <a:rPr lang="en-IN" sz="1000" kern="1200" smtClean="0"/>
            <a:t> 2-3 weeks (e.g., 2-week sprints).</a:t>
          </a:r>
          <a:endParaRPr lang="en-IN" sz="1000" kern="1200"/>
        </a:p>
        <a:p>
          <a:pPr marL="57150" lvl="1" indent="-57150" algn="l" defTabSz="444500" rtl="0">
            <a:lnSpc>
              <a:spcPct val="90000"/>
            </a:lnSpc>
            <a:spcBef>
              <a:spcPct val="0"/>
            </a:spcBef>
            <a:spcAft>
              <a:spcPct val="15000"/>
            </a:spcAft>
            <a:buChar char="••"/>
          </a:pPr>
          <a:r>
            <a:rPr lang="en-IN" sz="1000" kern="1200" dirty="0" smtClean="0"/>
            <a:t>Team selects items from the Product Backlog to create the Sprint Backlog.</a:t>
          </a:r>
          <a:endParaRPr lang="en-IN" sz="1000" kern="1200" dirty="0"/>
        </a:p>
        <a:p>
          <a:pPr marL="57150" lvl="1" indent="-57150" algn="l" defTabSz="444500" rtl="0">
            <a:lnSpc>
              <a:spcPct val="90000"/>
            </a:lnSpc>
            <a:spcBef>
              <a:spcPct val="0"/>
            </a:spcBef>
            <a:spcAft>
              <a:spcPct val="15000"/>
            </a:spcAft>
            <a:buChar char="••"/>
          </a:pPr>
          <a:r>
            <a:rPr lang="en-IN" sz="1000" kern="1200" smtClean="0"/>
            <a:t>Define the Sprint Goal: What will be delivered by the end of the sprint.</a:t>
          </a:r>
          <a:endParaRPr lang="en-IN" sz="1000" kern="1200"/>
        </a:p>
        <a:p>
          <a:pPr marL="57150" lvl="1" indent="-57150" algn="l" defTabSz="444500" rtl="0">
            <a:lnSpc>
              <a:spcPct val="90000"/>
            </a:lnSpc>
            <a:spcBef>
              <a:spcPct val="0"/>
            </a:spcBef>
            <a:spcAft>
              <a:spcPct val="15000"/>
            </a:spcAft>
            <a:buChar char="••"/>
          </a:pPr>
          <a:r>
            <a:rPr lang="en-IN" sz="1000" kern="1200" smtClean="0"/>
            <a:t>Break down selected items into smaller, actionable tasks.</a:t>
          </a:r>
          <a:endParaRPr lang="en-IN" sz="1000" kern="1200"/>
        </a:p>
      </dsp:txBody>
      <dsp:txXfrm>
        <a:off x="0" y="1287207"/>
        <a:ext cx="11170920" cy="866250"/>
      </dsp:txXfrm>
    </dsp:sp>
    <dsp:sp modelId="{D7F1BFFF-8EC3-4A99-99AA-A7A8E83D5D76}">
      <dsp:nvSpPr>
        <dsp:cNvPr id="0" name=""/>
        <dsp:cNvSpPr/>
      </dsp:nvSpPr>
      <dsp:spPr>
        <a:xfrm>
          <a:off x="558546" y="113960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2. Sprint Planning (Start of each Sprint):</a:t>
          </a:r>
          <a:endParaRPr lang="en-IN" sz="1000" kern="1200"/>
        </a:p>
      </dsp:txBody>
      <dsp:txXfrm>
        <a:off x="572956" y="1154017"/>
        <a:ext cx="7790824" cy="266380"/>
      </dsp:txXfrm>
    </dsp:sp>
    <dsp:sp modelId="{C4931E6B-04A2-49CD-8421-A7DF938A300D}">
      <dsp:nvSpPr>
        <dsp:cNvPr id="0" name=""/>
        <dsp:cNvSpPr/>
      </dsp:nvSpPr>
      <dsp:spPr>
        <a:xfrm>
          <a:off x="0" y="2355057"/>
          <a:ext cx="11170920" cy="866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b="1" kern="1200" smtClean="0"/>
            <a:t>Daily Scrums (15 min):</a:t>
          </a:r>
          <a:r>
            <a:rPr lang="en-IN" sz="1000" kern="1200" smtClean="0"/>
            <a:t> Team synchronization ("What did I do yesterday?", "What will I do today?", "Any impediments?").</a:t>
          </a:r>
          <a:endParaRPr lang="en-IN" sz="1000" kern="1200"/>
        </a:p>
        <a:p>
          <a:pPr marL="57150" lvl="1" indent="-57150" algn="l" defTabSz="444500" rtl="0">
            <a:lnSpc>
              <a:spcPct val="90000"/>
            </a:lnSpc>
            <a:spcBef>
              <a:spcPct val="0"/>
            </a:spcBef>
            <a:spcAft>
              <a:spcPct val="15000"/>
            </a:spcAft>
            <a:buChar char="••"/>
          </a:pPr>
          <a:r>
            <a:rPr lang="en-IN" sz="1000" b="1" kern="1200" dirty="0" err="1" smtClean="0"/>
            <a:t>Alteryx</a:t>
          </a:r>
          <a:r>
            <a:rPr lang="en-IN" sz="1000" b="1" kern="1200" dirty="0" smtClean="0"/>
            <a:t> Workflow Design &amp; Development:</a:t>
          </a:r>
          <a:r>
            <a:rPr lang="en-IN" sz="1000" kern="1200" dirty="0" smtClean="0"/>
            <a:t> Iterative building of </a:t>
          </a:r>
          <a:r>
            <a:rPr lang="en-IN" sz="1000" kern="1200" dirty="0" err="1" smtClean="0"/>
            <a:t>Alteryx</a:t>
          </a:r>
          <a:r>
            <a:rPr lang="en-IN" sz="1000" kern="1200" dirty="0" smtClean="0"/>
            <a:t> workflows, macros, and analytic apps.</a:t>
          </a:r>
          <a:endParaRPr lang="en-IN" sz="1000" kern="1200" dirty="0"/>
        </a:p>
        <a:p>
          <a:pPr marL="57150" lvl="1" indent="-57150" algn="l" defTabSz="444500" rtl="0">
            <a:lnSpc>
              <a:spcPct val="90000"/>
            </a:lnSpc>
            <a:spcBef>
              <a:spcPct val="0"/>
            </a:spcBef>
            <a:spcAft>
              <a:spcPct val="15000"/>
            </a:spcAft>
            <a:buChar char="••"/>
          </a:pPr>
          <a:r>
            <a:rPr lang="en-IN" sz="1000" b="1" kern="1200" smtClean="0"/>
            <a:t>Continuous Testing:</a:t>
          </a:r>
          <a:r>
            <a:rPr lang="en-IN" sz="1000" kern="1200" smtClean="0"/>
            <a:t> Unit testing, integration testing, and peer reviews of workflows.</a:t>
          </a:r>
          <a:endParaRPr lang="en-IN" sz="1000" kern="1200"/>
        </a:p>
        <a:p>
          <a:pPr marL="57150" lvl="1" indent="-57150" algn="l" defTabSz="444500" rtl="0">
            <a:lnSpc>
              <a:spcPct val="90000"/>
            </a:lnSpc>
            <a:spcBef>
              <a:spcPct val="0"/>
            </a:spcBef>
            <a:spcAft>
              <a:spcPct val="15000"/>
            </a:spcAft>
            <a:buChar char="••"/>
          </a:pPr>
          <a:r>
            <a:rPr lang="en-IN" sz="1000" b="1" kern="1200" dirty="0" smtClean="0"/>
            <a:t>Stakeholder Collaboration:</a:t>
          </a:r>
          <a:r>
            <a:rPr lang="en-IN" sz="1000" kern="1200" dirty="0" smtClean="0"/>
            <a:t> Regular informal check-ins and feedback loops.</a:t>
          </a:r>
          <a:endParaRPr lang="en-IN" sz="1000" kern="1200" dirty="0"/>
        </a:p>
      </dsp:txBody>
      <dsp:txXfrm>
        <a:off x="0" y="2355057"/>
        <a:ext cx="11170920" cy="866250"/>
      </dsp:txXfrm>
    </dsp:sp>
    <dsp:sp modelId="{C5F89BD3-6210-4F61-AB8D-95A99C83EAAF}">
      <dsp:nvSpPr>
        <dsp:cNvPr id="0" name=""/>
        <dsp:cNvSpPr/>
      </dsp:nvSpPr>
      <dsp:spPr>
        <a:xfrm>
          <a:off x="558546" y="220745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3. Development Sprints (Ongoing):</a:t>
          </a:r>
          <a:endParaRPr lang="en-IN" sz="1000" kern="1200"/>
        </a:p>
      </dsp:txBody>
      <dsp:txXfrm>
        <a:off x="572956" y="2221867"/>
        <a:ext cx="7790824" cy="266380"/>
      </dsp:txXfrm>
    </dsp:sp>
    <dsp:sp modelId="{9CC778B3-844F-4722-B990-1E0E95F9F8C8}">
      <dsp:nvSpPr>
        <dsp:cNvPr id="0" name=""/>
        <dsp:cNvSpPr/>
      </dsp:nvSpPr>
      <dsp:spPr>
        <a:xfrm>
          <a:off x="0" y="3422907"/>
          <a:ext cx="11170920" cy="724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kern="1200" smtClean="0"/>
            <a:t>Formal demonstration of the "Done" (shippable) increment to stakeholders.</a:t>
          </a:r>
          <a:endParaRPr lang="en-IN" sz="1000" kern="1200"/>
        </a:p>
        <a:p>
          <a:pPr marL="57150" lvl="1" indent="-57150" algn="l" defTabSz="444500" rtl="0">
            <a:lnSpc>
              <a:spcPct val="90000"/>
            </a:lnSpc>
            <a:spcBef>
              <a:spcPct val="0"/>
            </a:spcBef>
            <a:spcAft>
              <a:spcPct val="15000"/>
            </a:spcAft>
            <a:buChar char="••"/>
          </a:pPr>
          <a:r>
            <a:rPr lang="en-IN" sz="1000" kern="1200" smtClean="0"/>
            <a:t>Gather feedback on delivered functionality.</a:t>
          </a:r>
          <a:endParaRPr lang="en-IN" sz="1000" kern="1200"/>
        </a:p>
        <a:p>
          <a:pPr marL="57150" lvl="1" indent="-57150" algn="l" defTabSz="444500" rtl="0">
            <a:lnSpc>
              <a:spcPct val="90000"/>
            </a:lnSpc>
            <a:spcBef>
              <a:spcPct val="0"/>
            </a:spcBef>
            <a:spcAft>
              <a:spcPct val="15000"/>
            </a:spcAft>
            <a:buChar char="••"/>
          </a:pPr>
          <a:r>
            <a:rPr lang="en-IN" sz="1000" kern="1200" smtClean="0"/>
            <a:t>Collaboratively inspect the Product Backlog and adapt as needed.</a:t>
          </a:r>
          <a:endParaRPr lang="en-IN" sz="1000" kern="1200"/>
        </a:p>
      </dsp:txBody>
      <dsp:txXfrm>
        <a:off x="0" y="3422907"/>
        <a:ext cx="11170920" cy="724500"/>
      </dsp:txXfrm>
    </dsp:sp>
    <dsp:sp modelId="{D1D96335-9B01-43C4-84A6-275DA3F00673}">
      <dsp:nvSpPr>
        <dsp:cNvPr id="0" name=""/>
        <dsp:cNvSpPr/>
      </dsp:nvSpPr>
      <dsp:spPr>
        <a:xfrm>
          <a:off x="558546" y="327530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4. Sprint Review (End of each Sprint):</a:t>
          </a:r>
          <a:endParaRPr lang="en-IN" sz="1000" kern="1200"/>
        </a:p>
      </dsp:txBody>
      <dsp:txXfrm>
        <a:off x="572956" y="3289717"/>
        <a:ext cx="7790824" cy="266380"/>
      </dsp:txXfrm>
    </dsp:sp>
    <dsp:sp modelId="{3F133359-FB20-4180-8ADA-150E97B7C24E}">
      <dsp:nvSpPr>
        <dsp:cNvPr id="0" name=""/>
        <dsp:cNvSpPr/>
      </dsp:nvSpPr>
      <dsp:spPr>
        <a:xfrm>
          <a:off x="0" y="4349007"/>
          <a:ext cx="11170920" cy="567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kern="1200" smtClean="0"/>
            <a:t>Team reflection on "What went well?", "What could be improved?", "What will we commit to changing?".</a:t>
          </a:r>
          <a:endParaRPr lang="en-IN" sz="1000" kern="1200"/>
        </a:p>
        <a:p>
          <a:pPr marL="57150" lvl="1" indent="-57150" algn="l" defTabSz="444500" rtl="0">
            <a:lnSpc>
              <a:spcPct val="90000"/>
            </a:lnSpc>
            <a:spcBef>
              <a:spcPct val="0"/>
            </a:spcBef>
            <a:spcAft>
              <a:spcPct val="15000"/>
            </a:spcAft>
            <a:buChar char="••"/>
          </a:pPr>
          <a:r>
            <a:rPr lang="en-IN" sz="1000" kern="1200" smtClean="0"/>
            <a:t>Process adjustments for the next sprint.</a:t>
          </a:r>
          <a:endParaRPr lang="en-IN" sz="1000" kern="1200"/>
        </a:p>
      </dsp:txBody>
      <dsp:txXfrm>
        <a:off x="0" y="4349007"/>
        <a:ext cx="11170920" cy="567000"/>
      </dsp:txXfrm>
    </dsp:sp>
    <dsp:sp modelId="{20E77D98-FE4B-4F53-A824-0C854FD842FB}">
      <dsp:nvSpPr>
        <dsp:cNvPr id="0" name=""/>
        <dsp:cNvSpPr/>
      </dsp:nvSpPr>
      <dsp:spPr>
        <a:xfrm>
          <a:off x="558546" y="420140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5. Sprint Retrospective (End of each Sprint):</a:t>
          </a:r>
          <a:endParaRPr lang="en-IN" sz="1000" kern="1200"/>
        </a:p>
      </dsp:txBody>
      <dsp:txXfrm>
        <a:off x="572956" y="4215817"/>
        <a:ext cx="7790824" cy="266380"/>
      </dsp:txXfrm>
    </dsp:sp>
    <dsp:sp modelId="{7EE26E0D-20D1-4C0F-BC0A-51B8D5E5420E}">
      <dsp:nvSpPr>
        <dsp:cNvPr id="0" name=""/>
        <dsp:cNvSpPr/>
      </dsp:nvSpPr>
      <dsp:spPr>
        <a:xfrm>
          <a:off x="0" y="5117607"/>
          <a:ext cx="11170920" cy="567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988" tIns="208280" rIns="866988" bIns="71120" numCol="1" spcCol="1270" anchor="t" anchorCtr="0">
          <a:noAutofit/>
        </a:bodyPr>
        <a:lstStyle/>
        <a:p>
          <a:pPr marL="57150" lvl="1" indent="-57150" algn="l" defTabSz="444500" rtl="0">
            <a:lnSpc>
              <a:spcPct val="90000"/>
            </a:lnSpc>
            <a:spcBef>
              <a:spcPct val="0"/>
            </a:spcBef>
            <a:spcAft>
              <a:spcPct val="15000"/>
            </a:spcAft>
            <a:buChar char="••"/>
          </a:pPr>
          <a:r>
            <a:rPr lang="en-IN" sz="1000" kern="1200" smtClean="0"/>
            <a:t>Regular releases of shippable increments to production or UAT environments.</a:t>
          </a:r>
          <a:endParaRPr lang="en-IN" sz="1000" kern="1200"/>
        </a:p>
        <a:p>
          <a:pPr marL="57150" lvl="1" indent="-57150" algn="l" defTabSz="444500" rtl="0">
            <a:lnSpc>
              <a:spcPct val="90000"/>
            </a:lnSpc>
            <a:spcBef>
              <a:spcPct val="0"/>
            </a:spcBef>
            <a:spcAft>
              <a:spcPct val="15000"/>
            </a:spcAft>
            <a:buChar char="••"/>
          </a:pPr>
          <a:r>
            <a:rPr lang="en-IN" sz="1000" kern="1200" smtClean="0"/>
            <a:t>May occur after several sprints, depending on business readiness.</a:t>
          </a:r>
          <a:endParaRPr lang="en-IN" sz="1000" kern="1200"/>
        </a:p>
      </dsp:txBody>
      <dsp:txXfrm>
        <a:off x="0" y="5117607"/>
        <a:ext cx="11170920" cy="567000"/>
      </dsp:txXfrm>
    </dsp:sp>
    <dsp:sp modelId="{494DD647-1F06-4039-A483-D27DC0016A34}">
      <dsp:nvSpPr>
        <dsp:cNvPr id="0" name=""/>
        <dsp:cNvSpPr/>
      </dsp:nvSpPr>
      <dsp:spPr>
        <a:xfrm>
          <a:off x="558546" y="4970007"/>
          <a:ext cx="7819644" cy="29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64" tIns="0" rIns="295564" bIns="0" numCol="1" spcCol="1270" anchor="ctr" anchorCtr="0">
          <a:noAutofit/>
        </a:bodyPr>
        <a:lstStyle/>
        <a:p>
          <a:pPr lvl="0" algn="l" defTabSz="444500" rtl="0">
            <a:lnSpc>
              <a:spcPct val="90000"/>
            </a:lnSpc>
            <a:spcBef>
              <a:spcPct val="0"/>
            </a:spcBef>
            <a:spcAft>
              <a:spcPct val="35000"/>
            </a:spcAft>
          </a:pPr>
          <a:r>
            <a:rPr lang="en-IN" sz="1000" b="1" kern="1200" smtClean="0"/>
            <a:t>6. Release Planning (Periodically):</a:t>
          </a:r>
          <a:endParaRPr lang="en-IN" sz="1000" kern="1200"/>
        </a:p>
      </dsp:txBody>
      <dsp:txXfrm>
        <a:off x="572956" y="4984417"/>
        <a:ext cx="7790824" cy="266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634FD-C2CB-480A-8287-74013BCD3519}">
      <dsp:nvSpPr>
        <dsp:cNvPr id="0" name=""/>
        <dsp:cNvSpPr/>
      </dsp:nvSpPr>
      <dsp:spPr>
        <a:xfrm>
          <a:off x="0" y="116864"/>
          <a:ext cx="6293249" cy="5475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b="1" kern="1200" smtClean="0"/>
            <a:t>Key Project Deliverables:</a:t>
          </a:r>
          <a:endParaRPr lang="en-IN" sz="2400" kern="1200"/>
        </a:p>
      </dsp:txBody>
      <dsp:txXfrm>
        <a:off x="26730" y="143594"/>
        <a:ext cx="6239789" cy="494099"/>
      </dsp:txXfrm>
    </dsp:sp>
    <dsp:sp modelId="{2599D795-D142-4A62-ABEA-BD8AAC600555}">
      <dsp:nvSpPr>
        <dsp:cNvPr id="0" name=""/>
        <dsp:cNvSpPr/>
      </dsp:nvSpPr>
      <dsp:spPr>
        <a:xfrm>
          <a:off x="0" y="664424"/>
          <a:ext cx="6293249" cy="377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8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IN" sz="1900" kern="1200" smtClean="0"/>
            <a:t>Functional Alteryx workflows for [list specific processes, e.g., "Automated Sales Forecasting Model," "Marketing Campaign ROI Analysis Dashboard," "Supply Chain Inventory Optimization Report"].</a:t>
          </a:r>
          <a:endParaRPr lang="en-IN" sz="1900" kern="1200"/>
        </a:p>
        <a:p>
          <a:pPr marL="171450" lvl="1" indent="-171450" algn="l" defTabSz="844550">
            <a:lnSpc>
              <a:spcPct val="90000"/>
            </a:lnSpc>
            <a:spcBef>
              <a:spcPct val="0"/>
            </a:spcBef>
            <a:spcAft>
              <a:spcPct val="20000"/>
            </a:spcAft>
            <a:buChar char="••"/>
          </a:pPr>
          <a:r>
            <a:rPr lang="en-IN" sz="1900" kern="1200" dirty="0" smtClean="0"/>
            <a:t>Deployed </a:t>
          </a:r>
          <a:r>
            <a:rPr lang="en-IN" sz="1900" kern="1200" dirty="0" err="1" smtClean="0"/>
            <a:t>Alteryx</a:t>
          </a:r>
          <a:r>
            <a:rPr lang="en-IN" sz="1900" kern="1200" dirty="0" smtClean="0"/>
            <a:t> Server applications for collaborative access and scheduling.</a:t>
          </a:r>
          <a:endParaRPr lang="en-IN" sz="1900" kern="1200" dirty="0"/>
        </a:p>
        <a:p>
          <a:pPr marL="171450" lvl="1" indent="-171450" algn="l" defTabSz="844550">
            <a:lnSpc>
              <a:spcPct val="90000"/>
            </a:lnSpc>
            <a:spcBef>
              <a:spcPct val="0"/>
            </a:spcBef>
            <a:spcAft>
              <a:spcPct val="20000"/>
            </a:spcAft>
            <a:buChar char="••"/>
          </a:pPr>
          <a:r>
            <a:rPr lang="en-IN" sz="1900" kern="1200" smtClean="0"/>
            <a:t>Comprehensive user documentation, training modules, and FAQs.</a:t>
          </a:r>
          <a:endParaRPr lang="en-IN" sz="1900" kern="1200"/>
        </a:p>
        <a:p>
          <a:pPr marL="171450" lvl="1" indent="-171450" algn="l" defTabSz="844550">
            <a:lnSpc>
              <a:spcPct val="90000"/>
            </a:lnSpc>
            <a:spcBef>
              <a:spcPct val="0"/>
            </a:spcBef>
            <a:spcAft>
              <a:spcPct val="20000"/>
            </a:spcAft>
            <a:buChar char="••"/>
          </a:pPr>
          <a:r>
            <a:rPr lang="en-IN" sz="1900" kern="1200" smtClean="0"/>
            <a:t>Performance monitoring dashboards for Alteryx job execution and data refresh.</a:t>
          </a:r>
          <a:endParaRPr lang="en-IN" sz="1900" kern="1200"/>
        </a:p>
        <a:p>
          <a:pPr marL="171450" lvl="1" indent="-171450" algn="l" defTabSz="844550">
            <a:lnSpc>
              <a:spcPct val="90000"/>
            </a:lnSpc>
            <a:spcBef>
              <a:spcPct val="0"/>
            </a:spcBef>
            <a:spcAft>
              <a:spcPct val="20000"/>
            </a:spcAft>
            <a:buChar char="••"/>
          </a:pPr>
          <a:r>
            <a:rPr lang="en-IN" sz="1900" kern="1200" smtClean="0"/>
            <a:t>Post-implementation support framework.</a:t>
          </a:r>
          <a:endParaRPr lang="en-IN" sz="1900" kern="1200"/>
        </a:p>
      </dsp:txBody>
      <dsp:txXfrm>
        <a:off x="0" y="664424"/>
        <a:ext cx="6293249" cy="3775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26C4F-780D-A747-9A56-76EC77B6F9FC}" type="datetimeFigureOut">
              <a:rPr lang="en-US" smtClean="0"/>
              <a:t>6/29/2025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4EB12-25DF-7F41-9F6F-D4F9CFF441FE}" type="slidenum">
              <a:rPr lang="en-US" smtClean="0"/>
              <a:t>‹#›</a:t>
            </a:fld>
            <a:endParaRPr lang="en-US"/>
          </a:p>
        </p:txBody>
      </p:sp>
    </p:spTree>
    <p:extLst>
      <p:ext uri="{BB962C8B-B14F-4D97-AF65-F5344CB8AC3E}">
        <p14:creationId xmlns:p14="http://schemas.microsoft.com/office/powerpoint/2010/main" val="180804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EB12-25DF-7F41-9F6F-D4F9CFF441FE}" type="slidenum">
              <a:rPr lang="en-US" smtClean="0"/>
              <a:t>1</a:t>
            </a:fld>
            <a:endParaRPr lang="en-US"/>
          </a:p>
        </p:txBody>
      </p:sp>
    </p:spTree>
    <p:extLst>
      <p:ext uri="{BB962C8B-B14F-4D97-AF65-F5344CB8AC3E}">
        <p14:creationId xmlns:p14="http://schemas.microsoft.com/office/powerpoint/2010/main" val="426221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EB12-25DF-7F41-9F6F-D4F9CFF441FE}" type="slidenum">
              <a:rPr lang="en-US" smtClean="0"/>
              <a:t>8</a:t>
            </a:fld>
            <a:endParaRPr lang="en-US"/>
          </a:p>
        </p:txBody>
      </p:sp>
    </p:spTree>
    <p:extLst>
      <p:ext uri="{BB962C8B-B14F-4D97-AF65-F5344CB8AC3E}">
        <p14:creationId xmlns:p14="http://schemas.microsoft.com/office/powerpoint/2010/main" val="279785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EB12-25DF-7F41-9F6F-D4F9CFF441FE}" type="slidenum">
              <a:rPr lang="en-US" smtClean="0"/>
              <a:t>10</a:t>
            </a:fld>
            <a:endParaRPr lang="en-US"/>
          </a:p>
        </p:txBody>
      </p:sp>
    </p:spTree>
    <p:extLst>
      <p:ext uri="{BB962C8B-B14F-4D97-AF65-F5344CB8AC3E}">
        <p14:creationId xmlns:p14="http://schemas.microsoft.com/office/powerpoint/2010/main" val="97881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EB12-25DF-7F41-9F6F-D4F9CFF441FE}" type="slidenum">
              <a:rPr lang="en-US" smtClean="0"/>
              <a:t>13</a:t>
            </a:fld>
            <a:endParaRPr lang="en-US"/>
          </a:p>
        </p:txBody>
      </p:sp>
    </p:spTree>
    <p:extLst>
      <p:ext uri="{BB962C8B-B14F-4D97-AF65-F5344CB8AC3E}">
        <p14:creationId xmlns:p14="http://schemas.microsoft.com/office/powerpoint/2010/main" val="250343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EB37-D349-E6E5-8FBE-28570B4F62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A14F11-B2A9-8F1A-75A8-AE77363514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8863E61-60F8-4564-EA19-6A3AC7FDB993}"/>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A8A9359F-E473-F363-36A4-460066AE6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5F067-D63D-95CD-E066-94E064087F99}"/>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138327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DCB0-E84D-F238-5687-C588306D26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FA4814-E0CE-4917-ADFA-9349ED2176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0E154C-330D-0DFB-D5D0-AB4EADE2E07F}"/>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2FD36848-C889-2E68-C1C9-5BA28498C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421C5-EA35-FD30-6CB8-3714E653BF6A}"/>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397080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F872D-2B5C-26FE-C20E-F7239FA6AD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667BFA-A343-4C33-7DE2-1012D7B9C7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107B37-165D-111D-AADE-13707223088C}"/>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6FBBB0B6-78F5-7847-495C-DABB7902B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02304-0326-7C64-ED15-38F827E2654A}"/>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281951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3FC7-E194-99A4-4AB9-73CDB79783A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FEB09E-28B6-FE00-B802-272FE2BD0F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5EA525-0BCA-A35F-AE6D-40EE37DAD0A1}"/>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157D1F5C-6DB8-A0A6-A39A-49C6C4ABA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FD139-3348-7DFD-0062-3AC8DEAAA7DF}"/>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582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876-7DFC-3805-652E-DA2FB7BB12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FDD0D4-9AFB-269F-6076-1E4A43B6C2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0A0292-4CE0-C9BF-F760-462AF7E01A70}"/>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3247E842-DA51-668E-2DB4-D7FB37FE4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2B28F-7A67-343E-4DBC-1851538D19BD}"/>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23511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C2A8-A8F8-ADF3-0444-9DBBC43C0B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DADE9-84F9-754B-0E56-9AB043713A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04F7B2-C4EE-6EB6-B5C8-78254DC32CC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6CE550-9759-8D3E-78AE-789B74F4177C}"/>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6" name="Footer Placeholder 5">
            <a:extLst>
              <a:ext uri="{FF2B5EF4-FFF2-40B4-BE49-F238E27FC236}">
                <a16:creationId xmlns:a16="http://schemas.microsoft.com/office/drawing/2014/main" id="{BBD11754-F802-DECC-F918-9FAFF9CF0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B98D1-3558-F035-9631-2440535256E1}"/>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81644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19A5-25D2-ED47-EEA6-DFE66DFD64A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E79BD0-D6F1-B960-FDC8-A55DE2E12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C64B61-D9D2-EEE1-8C93-765559263EB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D7772AD-4CF4-DF8F-2564-492B5E783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E468A3-2FC2-7E1D-2130-2D9D3ADC758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DDA11B-E1CA-B152-3B8D-B418194F9681}"/>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8" name="Footer Placeholder 7">
            <a:extLst>
              <a:ext uri="{FF2B5EF4-FFF2-40B4-BE49-F238E27FC236}">
                <a16:creationId xmlns:a16="http://schemas.microsoft.com/office/drawing/2014/main" id="{370D6C10-05C1-AEE2-4EBF-9F8B5AE3CB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AF162-F94A-E378-A339-27CB4AE81D93}"/>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238932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71EA-9F0E-1DDC-BC88-793F8DAD312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B4C20A-7750-5743-3600-AE5CF5E73365}"/>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4" name="Footer Placeholder 3">
            <a:extLst>
              <a:ext uri="{FF2B5EF4-FFF2-40B4-BE49-F238E27FC236}">
                <a16:creationId xmlns:a16="http://schemas.microsoft.com/office/drawing/2014/main" id="{2A006EA7-9FAB-C1DB-C8D2-6CD7A2138F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E8C403-69D6-FA78-4F30-57ECA37331DA}"/>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304178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125BF-C9A9-8511-C766-C75D650E690A}"/>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3" name="Footer Placeholder 2">
            <a:extLst>
              <a:ext uri="{FF2B5EF4-FFF2-40B4-BE49-F238E27FC236}">
                <a16:creationId xmlns:a16="http://schemas.microsoft.com/office/drawing/2014/main" id="{7ADFD9C7-6357-5AED-1EC4-C82B54E998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519C23-AD80-950F-F888-98FE1DBE3AB8}"/>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137827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0742-0656-49CB-74E9-88D1678C1E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EA6C0D0-F22B-6466-1C80-A00BD5CAC2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9B2F71-51B7-1077-E4CF-313A3C91A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3A2D4B-2B7E-37B4-1E8A-D4883E640148}"/>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6" name="Footer Placeholder 5">
            <a:extLst>
              <a:ext uri="{FF2B5EF4-FFF2-40B4-BE49-F238E27FC236}">
                <a16:creationId xmlns:a16="http://schemas.microsoft.com/office/drawing/2014/main" id="{C454E442-4A62-7AEC-7FA5-D4D98F171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7EA08-32D8-EC45-EB45-C93E9149E048}"/>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270516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623C-1FC6-5E2E-A76D-AD90639E08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B568F46-D1D5-CA60-C6A8-A96638DAE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00168-7BA3-92A9-EF54-FBA395F11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1A7076-798A-D06A-5D83-F4E94B75DD66}"/>
              </a:ext>
            </a:extLst>
          </p:cNvPr>
          <p:cNvSpPr>
            <a:spLocks noGrp="1"/>
          </p:cNvSpPr>
          <p:nvPr>
            <p:ph type="dt" sz="half" idx="10"/>
          </p:nvPr>
        </p:nvSpPr>
        <p:spPr/>
        <p:txBody>
          <a:bodyPr/>
          <a:lstStyle/>
          <a:p>
            <a:fld id="{203F41D7-B811-F24B-8AF4-5A617AA26A8A}" type="datetimeFigureOut">
              <a:rPr lang="en-US" smtClean="0"/>
              <a:t>6/29/2025</a:t>
            </a:fld>
            <a:endParaRPr lang="en-US"/>
          </a:p>
        </p:txBody>
      </p:sp>
      <p:sp>
        <p:nvSpPr>
          <p:cNvPr id="6" name="Footer Placeholder 5">
            <a:extLst>
              <a:ext uri="{FF2B5EF4-FFF2-40B4-BE49-F238E27FC236}">
                <a16:creationId xmlns:a16="http://schemas.microsoft.com/office/drawing/2014/main" id="{95D8D58B-6CE8-B6E2-E34C-59669DF10E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BE097-0155-F060-7D95-F46D3E26B264}"/>
              </a:ext>
            </a:extLst>
          </p:cNvPr>
          <p:cNvSpPr>
            <a:spLocks noGrp="1"/>
          </p:cNvSpPr>
          <p:nvPr>
            <p:ph type="sldNum" sz="quarter" idx="12"/>
          </p:nvPr>
        </p:nvSpPr>
        <p:spPr/>
        <p:txBody>
          <a:bodyPr/>
          <a:lstStyle/>
          <a:p>
            <a:fld id="{9386D286-C12B-774A-B6BE-775217E8B220}" type="slidenum">
              <a:rPr lang="en-US" smtClean="0"/>
              <a:t>‹#›</a:t>
            </a:fld>
            <a:endParaRPr lang="en-US"/>
          </a:p>
        </p:txBody>
      </p:sp>
    </p:spTree>
    <p:extLst>
      <p:ext uri="{BB962C8B-B14F-4D97-AF65-F5344CB8AC3E}">
        <p14:creationId xmlns:p14="http://schemas.microsoft.com/office/powerpoint/2010/main" val="371812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0E455E-52E1-9E17-25A1-A82376FCB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C85034-98EA-DFA5-5B99-E702084E0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2438EC-CA51-8E21-5887-DB2C908D4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3F41D7-B811-F24B-8AF4-5A617AA26A8A}" type="datetimeFigureOut">
              <a:rPr lang="en-US" smtClean="0"/>
              <a:t>6/29/2025</a:t>
            </a:fld>
            <a:endParaRPr lang="en-US"/>
          </a:p>
        </p:txBody>
      </p:sp>
      <p:sp>
        <p:nvSpPr>
          <p:cNvPr id="5" name="Footer Placeholder 4">
            <a:extLst>
              <a:ext uri="{FF2B5EF4-FFF2-40B4-BE49-F238E27FC236}">
                <a16:creationId xmlns:a16="http://schemas.microsoft.com/office/drawing/2014/main" id="{FBE00B6F-E05B-BEB2-7D99-E5DF5B595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338EFF-B1D8-9D45-6628-C85A0BAE3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86D286-C12B-774A-B6BE-775217E8B220}" type="slidenum">
              <a:rPr lang="en-US" smtClean="0"/>
              <a:t>‹#›</a:t>
            </a:fld>
            <a:endParaRPr lang="en-US"/>
          </a:p>
        </p:txBody>
      </p:sp>
    </p:spTree>
    <p:extLst>
      <p:ext uri="{BB962C8B-B14F-4D97-AF65-F5344CB8AC3E}">
        <p14:creationId xmlns:p14="http://schemas.microsoft.com/office/powerpoint/2010/main" val="334267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Layout" Target="../diagrams/layout10.xml"/><Relationship Id="rId7" Type="http://schemas.openxmlformats.org/officeDocument/2006/relationships/image" Target="../media/image9.jpeg"/><Relationship Id="rId12" Type="http://schemas.microsoft.com/office/2007/relationships/diagramDrawing" Target="../diagrams/drawing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0" Type="http://schemas.openxmlformats.org/officeDocument/2006/relationships/diagramQuickStyle" Target="../diagrams/quickStyle11.xml"/><Relationship Id="rId4" Type="http://schemas.openxmlformats.org/officeDocument/2006/relationships/diagramQuickStyle" Target="../diagrams/quickStyle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A59D9-A950-4C8D-7D86-B70DA104D2EF}"/>
              </a:ext>
            </a:extLst>
          </p:cNvPr>
          <p:cNvSpPr>
            <a:spLocks noGrp="1"/>
          </p:cNvSpPr>
          <p:nvPr>
            <p:ph type="title"/>
          </p:nvPr>
        </p:nvSpPr>
        <p:spPr>
          <a:xfrm>
            <a:off x="7123010" y="603502"/>
            <a:ext cx="2187248" cy="680354"/>
          </a:xfrm>
        </p:spPr>
        <p:txBody>
          <a:bodyPr vert="horz" lIns="91440" tIns="45720" rIns="91440" bIns="45720" rtlCol="0" anchor="b">
            <a:normAutofit/>
          </a:bodyPr>
          <a:lstStyle/>
          <a:p>
            <a:r>
              <a:rPr lang="en-US" sz="3600" b="1" kern="1200" dirty="0" smtClean="0">
                <a:solidFill>
                  <a:schemeClr val="tx1"/>
                </a:solidFill>
                <a:latin typeface="+mj-lt"/>
                <a:ea typeface="+mj-ea"/>
                <a:cs typeface="+mj-cs"/>
              </a:rPr>
              <a:t>Alteryx</a:t>
            </a:r>
            <a:endParaRPr lang="en-US" sz="3600" b="1" kern="1200" dirty="0">
              <a:solidFill>
                <a:schemeClr val="tx1"/>
              </a:solidFill>
              <a:latin typeface="+mj-lt"/>
              <a:ea typeface="+mj-ea"/>
              <a:cs typeface="+mj-cs"/>
            </a:endParaRPr>
          </a:p>
        </p:txBody>
      </p:sp>
      <p:pic>
        <p:nvPicPr>
          <p:cNvPr id="5" name="Content Placeholder 4" descr="3D illustration">
            <a:extLst>
              <a:ext uri="{FF2B5EF4-FFF2-40B4-BE49-F238E27FC236}">
                <a16:creationId xmlns:a16="http://schemas.microsoft.com/office/drawing/2014/main" id="{A7DC28A6-D4C6-461B-BFA1-C14DDADC542C}"/>
              </a:ext>
            </a:extLst>
          </p:cNvPr>
          <p:cNvPicPr>
            <a:picLocks noGrp="1" noChangeAspect="1"/>
          </p:cNvPicPr>
          <p:nvPr>
            <p:ph sz="half" idx="1"/>
          </p:nvPr>
        </p:nvPicPr>
        <p:blipFill>
          <a:blip r:embed="rId3"/>
          <a:srcRect r="7067"/>
          <a:stretch>
            <a:fillRect/>
          </a:stretch>
        </p:blipFill>
        <p:spPr>
          <a:xfrm>
            <a:off x="0" y="10"/>
            <a:ext cx="6373368" cy="6857990"/>
          </a:xfrm>
          <a:prstGeom prst="rect">
            <a:avLst/>
          </a:prstGeom>
        </p:spPr>
      </p:pic>
      <p:sp>
        <p:nvSpPr>
          <p:cNvPr id="4" name="Content Placeholder 3">
            <a:extLst>
              <a:ext uri="{FF2B5EF4-FFF2-40B4-BE49-F238E27FC236}">
                <a16:creationId xmlns:a16="http://schemas.microsoft.com/office/drawing/2014/main" id="{562C86FB-D261-1E64-C3F3-800BF018E010}"/>
              </a:ext>
            </a:extLst>
          </p:cNvPr>
          <p:cNvSpPr>
            <a:spLocks noGrp="1"/>
          </p:cNvSpPr>
          <p:nvPr>
            <p:ph sz="half" idx="2"/>
          </p:nvPr>
        </p:nvSpPr>
        <p:spPr>
          <a:xfrm>
            <a:off x="7101840" y="1887358"/>
            <a:ext cx="4361693" cy="4096514"/>
          </a:xfrm>
        </p:spPr>
        <p:txBody>
          <a:bodyPr vert="horz" lIns="91440" tIns="45720" rIns="91440" bIns="45720" rtlCol="0">
            <a:normAutofit/>
          </a:bodyPr>
          <a:lstStyle/>
          <a:p>
            <a:pPr>
              <a:lnSpc>
                <a:spcPct val="120000"/>
              </a:lnSpc>
            </a:pPr>
            <a:r>
              <a:rPr lang="en-IN" sz="1800" dirty="0"/>
              <a:t>Alteryx is a data analytics and automation platform that helps users prepare, blend, and analyze data from various sources using a drag-and-drop interface. It enables users to build complex workflows for data manipulation, analysis, and automation without needing extensive coding knowledge. </a:t>
            </a:r>
          </a:p>
          <a:p>
            <a:pPr>
              <a:lnSpc>
                <a:spcPct val="120000"/>
              </a:lnSpc>
            </a:pPr>
            <a:endParaRPr lang="en-US" sz="1800" dirty="0"/>
          </a:p>
        </p:txBody>
      </p:sp>
    </p:spTree>
    <p:extLst>
      <p:ext uri="{BB962C8B-B14F-4D97-AF65-F5344CB8AC3E}">
        <p14:creationId xmlns:p14="http://schemas.microsoft.com/office/powerpoint/2010/main" val="187234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808E4-6CBE-142A-1246-44A7295B538A}"/>
              </a:ext>
            </a:extLst>
          </p:cNvPr>
          <p:cNvSpPr>
            <a:spLocks noGrp="1"/>
          </p:cNvSpPr>
          <p:nvPr>
            <p:ph type="title"/>
          </p:nvPr>
        </p:nvSpPr>
        <p:spPr>
          <a:xfrm>
            <a:off x="509661" y="644660"/>
            <a:ext cx="5307665" cy="635500"/>
          </a:xfrm>
        </p:spPr>
        <p:txBody>
          <a:bodyPr vert="horz" lIns="91440" tIns="45720" rIns="91440" bIns="45720" rtlCol="0" anchor="b">
            <a:normAutofit/>
          </a:bodyPr>
          <a:lstStyle/>
          <a:p>
            <a:r>
              <a:rPr lang="en-US" sz="3600" kern="1200" dirty="0">
                <a:solidFill>
                  <a:schemeClr val="tx1"/>
                </a:solidFill>
                <a:latin typeface="+mj-lt"/>
                <a:ea typeface="+mj-ea"/>
                <a:cs typeface="+mj-cs"/>
              </a:rPr>
              <a:t>Project</a:t>
            </a:r>
            <a:r>
              <a:rPr lang="en-US" sz="3600" b="1" kern="1200" dirty="0">
                <a:solidFill>
                  <a:schemeClr val="tx1"/>
                </a:solidFill>
                <a:latin typeface="+mj-lt"/>
                <a:ea typeface="+mj-ea"/>
                <a:cs typeface="+mj-cs"/>
              </a:rPr>
              <a:t> </a:t>
            </a:r>
            <a:r>
              <a:rPr lang="en-US" sz="3600" kern="1200" dirty="0">
                <a:solidFill>
                  <a:schemeClr val="tx1"/>
                </a:solidFill>
                <a:latin typeface="+mj-lt"/>
                <a:ea typeface="+mj-ea"/>
                <a:cs typeface="+mj-cs"/>
              </a:rPr>
              <a:t>Objectives</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864102478"/>
              </p:ext>
            </p:extLst>
          </p:nvPr>
        </p:nvGraphicFramePr>
        <p:xfrm>
          <a:off x="572692" y="1512116"/>
          <a:ext cx="10670074" cy="4914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54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864"/>
          </a:xfrm>
        </p:spPr>
        <p:txBody>
          <a:bodyPr/>
          <a:lstStyle/>
          <a:p>
            <a:r>
              <a:rPr lang="en-IN" dirty="0"/>
              <a:t>Methods / Approach</a:t>
            </a:r>
          </a:p>
        </p:txBody>
      </p:sp>
      <p:sp>
        <p:nvSpPr>
          <p:cNvPr id="3" name="Content Placeholder 2"/>
          <p:cNvSpPr>
            <a:spLocks noGrp="1"/>
          </p:cNvSpPr>
          <p:nvPr>
            <p:ph sz="half" idx="1"/>
          </p:nvPr>
        </p:nvSpPr>
        <p:spPr>
          <a:xfrm>
            <a:off x="914400" y="1243330"/>
            <a:ext cx="5181600" cy="315504"/>
          </a:xfrm>
        </p:spPr>
        <p:txBody>
          <a:bodyPr>
            <a:normAutofit fontScale="70000" lnSpcReduction="20000"/>
          </a:bodyPr>
          <a:lstStyle/>
          <a:p>
            <a:r>
              <a:rPr lang="en-IN" dirty="0" smtClean="0"/>
              <a:t>Agile </a:t>
            </a:r>
            <a:r>
              <a:rPr lang="en-IN" dirty="0"/>
              <a:t>Framework: Scrum</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7648416"/>
              </p:ext>
            </p:extLst>
          </p:nvPr>
        </p:nvGraphicFramePr>
        <p:xfrm>
          <a:off x="914399" y="1819273"/>
          <a:ext cx="10685417" cy="465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24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566"/>
          </a:xfrm>
        </p:spPr>
        <p:txBody>
          <a:bodyPr>
            <a:normAutofit fontScale="90000"/>
          </a:bodyPr>
          <a:lstStyle/>
          <a:p>
            <a:r>
              <a:rPr lang="en-IN" dirty="0" smtClean="0"/>
              <a:t>Phases </a:t>
            </a:r>
            <a:r>
              <a:rPr lang="en-IN" dirty="0"/>
              <a:t>&amp; Activities:</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358545111"/>
              </p:ext>
            </p:extLst>
          </p:nvPr>
        </p:nvGraphicFramePr>
        <p:xfrm>
          <a:off x="388620" y="905691"/>
          <a:ext cx="11170920" cy="5756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89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8BFED-1AFE-7665-EFCF-7AACAC17C561}"/>
              </a:ext>
            </a:extLst>
          </p:cNvPr>
          <p:cNvSpPr>
            <a:spLocks noGrp="1"/>
          </p:cNvSpPr>
          <p:nvPr>
            <p:ph type="title"/>
          </p:nvPr>
        </p:nvSpPr>
        <p:spPr>
          <a:xfrm>
            <a:off x="612648" y="643011"/>
            <a:ext cx="7991423" cy="638142"/>
          </a:xfrm>
        </p:spPr>
        <p:txBody>
          <a:bodyPr vert="horz" lIns="91440" tIns="45720" rIns="91440" bIns="45720" rtlCol="0" anchor="b">
            <a:normAutofit fontScale="90000"/>
          </a:bodyPr>
          <a:lstStyle/>
          <a:p>
            <a:r>
              <a:rPr lang="en-US" sz="3600" dirty="0"/>
              <a:t>Deliverables &amp; Success Criteria</a:t>
            </a:r>
            <a:endParaRPr lang="en-US" sz="3600" kern="1200" dirty="0">
              <a:solidFill>
                <a:schemeClr val="tx1"/>
              </a:solidFill>
              <a:latin typeface="+mj-lt"/>
              <a:ea typeface="+mj-ea"/>
              <a:cs typeface="+mj-cs"/>
            </a:endParaRP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36688489"/>
              </p:ext>
            </p:extLst>
          </p:nvPr>
        </p:nvGraphicFramePr>
        <p:xfrm>
          <a:off x="551688" y="1434527"/>
          <a:ext cx="6293249" cy="4556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Room with Rows of Server Hardware in the Data Center">
            <a:extLst>
              <a:ext uri="{FF2B5EF4-FFF2-40B4-BE49-F238E27FC236}">
                <a16:creationId xmlns:a16="http://schemas.microsoft.com/office/drawing/2014/main" id="{47A2A994-B575-4687-842E-44A71CCF76E8}"/>
              </a:ext>
            </a:extLst>
          </p:cNvPr>
          <p:cNvPicPr>
            <a:picLocks noGrp="1" noChangeAspect="1"/>
          </p:cNvPicPr>
          <p:nvPr>
            <p:ph sz="half" idx="1"/>
          </p:nvPr>
        </p:nvPicPr>
        <p:blipFill>
          <a:blip r:embed="rId8"/>
          <a:stretch>
            <a:fillRect/>
          </a:stretch>
        </p:blipFill>
        <p:spPr>
          <a:xfrm>
            <a:off x="7149737" y="1757935"/>
            <a:ext cx="4379304" cy="3342129"/>
          </a:xfrm>
          <a:prstGeom prst="rect">
            <a:avLst/>
          </a:prstGeom>
        </p:spPr>
      </p:pic>
    </p:spTree>
    <p:extLst>
      <p:ext uri="{BB962C8B-B14F-4D97-AF65-F5344CB8AC3E}">
        <p14:creationId xmlns:p14="http://schemas.microsoft.com/office/powerpoint/2010/main" val="339250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140216639"/>
              </p:ext>
            </p:extLst>
          </p:nvPr>
        </p:nvGraphicFramePr>
        <p:xfrm>
          <a:off x="838199" y="966650"/>
          <a:ext cx="7739744" cy="2664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SMART Goal - Definition, Guide, and Importance of Goal Setting"/>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8699863" y="966650"/>
            <a:ext cx="3317966" cy="4554583"/>
          </a:xfrm>
        </p:spPr>
      </p:pic>
      <p:graphicFrame>
        <p:nvGraphicFramePr>
          <p:cNvPr id="4" name="Diagram 3"/>
          <p:cNvGraphicFramePr/>
          <p:nvPr/>
        </p:nvGraphicFramePr>
        <p:xfrm>
          <a:off x="838199" y="3927565"/>
          <a:ext cx="7410995" cy="203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8580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8944"/>
          </a:xfrm>
        </p:spPr>
        <p:txBody>
          <a:bodyPr>
            <a:normAutofit fontScale="90000"/>
          </a:bodyPr>
          <a:lstStyle/>
          <a:p>
            <a:r>
              <a:rPr lang="en-IN" dirty="0"/>
              <a:t>Required Resources &amp; Budget</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984808987"/>
              </p:ext>
            </p:extLst>
          </p:nvPr>
        </p:nvGraphicFramePr>
        <p:xfrm>
          <a:off x="914400" y="1404847"/>
          <a:ext cx="10668000" cy="214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80149466"/>
              </p:ext>
            </p:extLst>
          </p:nvPr>
        </p:nvGraphicFramePr>
        <p:xfrm>
          <a:off x="914400" y="3866605"/>
          <a:ext cx="9553303" cy="178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097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6909" y="3326674"/>
            <a:ext cx="5181600" cy="2754494"/>
          </a:xfrm>
        </p:spPr>
        <p:txBody>
          <a:bodyPr>
            <a:normAutofit fontScale="85000" lnSpcReduction="20000"/>
          </a:bodyPr>
          <a:lstStyle/>
          <a:p>
            <a:pPr lvl="0"/>
            <a:r>
              <a:rPr lang="en-IN" b="1" dirty="0"/>
              <a:t>Infrastructure:</a:t>
            </a:r>
            <a:endParaRPr lang="en-IN" sz="2400" dirty="0"/>
          </a:p>
          <a:p>
            <a:pPr lvl="1"/>
            <a:r>
              <a:rPr lang="en-IN" dirty="0"/>
              <a:t>Cloud resources (e.g., AWS, Azure, GCP instances) or </a:t>
            </a:r>
            <a:r>
              <a:rPr lang="en-IN" dirty="0" err="1"/>
              <a:t>on-premise</a:t>
            </a:r>
            <a:r>
              <a:rPr lang="en-IN" dirty="0"/>
              <a:t> servers for </a:t>
            </a:r>
            <a:r>
              <a:rPr lang="en-IN" dirty="0" err="1"/>
              <a:t>Alteryx</a:t>
            </a:r>
            <a:r>
              <a:rPr lang="en-IN" dirty="0"/>
              <a:t> Server deployment.</a:t>
            </a:r>
            <a:endParaRPr lang="en-IN" sz="2000" dirty="0"/>
          </a:p>
          <a:p>
            <a:pPr lvl="1"/>
            <a:r>
              <a:rPr lang="en-IN" dirty="0"/>
              <a:t>Secure network access and bandwidth for data transfers.</a:t>
            </a:r>
            <a:endParaRPr lang="en-IN" sz="2000" dirty="0"/>
          </a:p>
          <a:p>
            <a:pPr lvl="1"/>
            <a:r>
              <a:rPr lang="en-IN" dirty="0"/>
              <a:t>Database access and credentials for all required data sources.</a:t>
            </a:r>
            <a:endParaRPr lang="en-IN" sz="2000" dirty="0"/>
          </a:p>
          <a:p>
            <a:endParaRPr lang="en-IN" dirty="0"/>
          </a:p>
        </p:txBody>
      </p:sp>
      <p:sp>
        <p:nvSpPr>
          <p:cNvPr id="4" name="Content Placeholder 3"/>
          <p:cNvSpPr>
            <a:spLocks noGrp="1"/>
          </p:cNvSpPr>
          <p:nvPr>
            <p:ph sz="half" idx="2"/>
          </p:nvPr>
        </p:nvSpPr>
        <p:spPr>
          <a:xfrm>
            <a:off x="6459583" y="896983"/>
            <a:ext cx="5181600" cy="2203268"/>
          </a:xfrm>
        </p:spPr>
        <p:txBody>
          <a:bodyPr>
            <a:normAutofit fontScale="85000" lnSpcReduction="20000"/>
          </a:bodyPr>
          <a:lstStyle/>
          <a:p>
            <a:pPr lvl="0"/>
            <a:r>
              <a:rPr lang="en-IN" b="1" dirty="0"/>
              <a:t>Estimated Project Budget:</a:t>
            </a:r>
            <a:r>
              <a:rPr lang="en-IN" dirty="0"/>
              <a:t> </a:t>
            </a:r>
            <a:r>
              <a:rPr lang="en-IN" dirty="0" smtClean="0"/>
              <a:t>Personnel Costs</a:t>
            </a:r>
            <a:endParaRPr lang="en-IN" sz="2000" dirty="0"/>
          </a:p>
          <a:p>
            <a:pPr lvl="1"/>
            <a:r>
              <a:rPr lang="en-IN" dirty="0"/>
              <a:t>Software </a:t>
            </a:r>
            <a:r>
              <a:rPr lang="en-IN" dirty="0" smtClean="0"/>
              <a:t>Licenses/Subscriptions</a:t>
            </a:r>
          </a:p>
          <a:p>
            <a:pPr lvl="1"/>
            <a:r>
              <a:rPr lang="en-IN" dirty="0" smtClean="0"/>
              <a:t>Infrastructure/Cloud </a:t>
            </a:r>
            <a:r>
              <a:rPr lang="en-IN" dirty="0"/>
              <a:t>Costs</a:t>
            </a:r>
            <a:r>
              <a:rPr lang="en-IN" dirty="0" smtClean="0"/>
              <a:t>:</a:t>
            </a:r>
            <a:endParaRPr lang="en-IN" sz="2000" dirty="0"/>
          </a:p>
          <a:p>
            <a:pPr lvl="1"/>
            <a:r>
              <a:rPr lang="en-IN" dirty="0"/>
              <a:t>Training &amp; Support </a:t>
            </a:r>
            <a:r>
              <a:rPr lang="en-IN" dirty="0" smtClean="0"/>
              <a:t>Materials</a:t>
            </a:r>
          </a:p>
          <a:p>
            <a:pPr lvl="1"/>
            <a:r>
              <a:rPr lang="en-IN" b="1" dirty="0" smtClean="0"/>
              <a:t>Total </a:t>
            </a:r>
            <a:r>
              <a:rPr lang="en-IN" b="1" dirty="0"/>
              <a:t>Estimated Budget</a:t>
            </a:r>
            <a:r>
              <a:rPr lang="en-IN" b="1" dirty="0" smtClean="0"/>
              <a:t>:</a:t>
            </a:r>
            <a:endParaRPr lang="en-IN" dirty="0"/>
          </a:p>
        </p:txBody>
      </p:sp>
      <p:pic>
        <p:nvPicPr>
          <p:cNvPr id="2" name="Picture 1" descr="1920x1080px | free download | HD wallpaper: Servers Room, black lock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245" y="355715"/>
            <a:ext cx="3728357" cy="2770661"/>
          </a:xfrm>
          <a:prstGeom prst="rect">
            <a:avLst/>
          </a:prstGeom>
        </p:spPr>
      </p:pic>
      <p:pic>
        <p:nvPicPr>
          <p:cNvPr id="5" name="Picture 4" descr="Savings Budget Investment · Free photo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057" y="3326674"/>
            <a:ext cx="4014651" cy="2676434"/>
          </a:xfrm>
          <a:prstGeom prst="rect">
            <a:avLst/>
          </a:prstGeom>
        </p:spPr>
      </p:pic>
    </p:spTree>
    <p:extLst>
      <p:ext uri="{BB962C8B-B14F-4D97-AF65-F5344CB8AC3E}">
        <p14:creationId xmlns:p14="http://schemas.microsoft.com/office/powerpoint/2010/main" val="1893210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7342"/>
            <a:ext cx="10515600" cy="514441"/>
          </a:xfrm>
        </p:spPr>
        <p:txBody>
          <a:bodyPr>
            <a:noAutofit/>
          </a:bodyPr>
          <a:lstStyle/>
          <a:p>
            <a:r>
              <a:rPr lang="en-IN" sz="3200" dirty="0"/>
              <a:t>Risks and Dependencies</a:t>
            </a:r>
            <a:br>
              <a:rPr lang="en-IN" sz="3200" dirty="0"/>
            </a:br>
            <a:endParaRPr lang="en-IN"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20459052"/>
              </p:ext>
            </p:extLst>
          </p:nvPr>
        </p:nvGraphicFramePr>
        <p:xfrm>
          <a:off x="838200" y="953271"/>
          <a:ext cx="10654938" cy="5268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416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22811" y="751344"/>
          <a:ext cx="10676709"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56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7"/>
          </a:xfrm>
        </p:spPr>
        <p:txBody>
          <a:bodyPr>
            <a:normAutofit fontScale="90000"/>
          </a:bodyPr>
          <a:lstStyle/>
          <a:p>
            <a:r>
              <a:rPr lang="en-IN" sz="3200" dirty="0"/>
              <a:t>Conclusion / Call to Action</a:t>
            </a:r>
            <a:br>
              <a:rPr lang="en-IN" sz="3200" dirty="0"/>
            </a:br>
            <a:endParaRPr lang="en-IN"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27270159"/>
              </p:ext>
            </p:extLst>
          </p:nvPr>
        </p:nvGraphicFramePr>
        <p:xfrm>
          <a:off x="838200" y="853440"/>
          <a:ext cx="10361023" cy="4180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606833" y="5152535"/>
            <a:ext cx="1645921" cy="369332"/>
          </a:xfrm>
          <a:prstGeom prst="rect">
            <a:avLst/>
          </a:prstGeom>
          <a:noFill/>
        </p:spPr>
        <p:txBody>
          <a:bodyPr wrap="square" rtlCol="0">
            <a:spAutoFit/>
          </a:bodyPr>
          <a:lstStyle/>
          <a:p>
            <a:r>
              <a:rPr lang="en-IN" b="1" u="sng" dirty="0" smtClean="0"/>
              <a:t>Thank You</a:t>
            </a:r>
            <a:endParaRPr lang="en-IN" b="1" u="sng" dirty="0"/>
          </a:p>
        </p:txBody>
      </p:sp>
    </p:spTree>
    <p:extLst>
      <p:ext uri="{BB962C8B-B14F-4D97-AF65-F5344CB8AC3E}">
        <p14:creationId xmlns:p14="http://schemas.microsoft.com/office/powerpoint/2010/main" val="228741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Executive Summary</a:t>
            </a:r>
          </a:p>
        </p:txBody>
      </p:sp>
      <p:pic>
        <p:nvPicPr>
          <p:cNvPr id="5" name="Content Placeholder 4" descr="Executive Summary - What Is It, Importance, Component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867070"/>
            <a:ext cx="3386138" cy="2268447"/>
          </a:xfrm>
        </p:spPr>
      </p:pic>
      <p:graphicFrame>
        <p:nvGraphicFramePr>
          <p:cNvPr id="3" name="Content Placeholder 2"/>
          <p:cNvGraphicFramePr>
            <a:graphicFrameLocks noGrp="1"/>
          </p:cNvGraphicFramePr>
          <p:nvPr>
            <p:ph sz="half" idx="2"/>
            <p:extLst>
              <p:ext uri="{D42A27DB-BD31-4B8C-83A1-F6EECF244321}">
                <p14:modId xmlns:p14="http://schemas.microsoft.com/office/powerpoint/2010/main" val="1967182832"/>
              </p:ext>
            </p:extLst>
          </p:nvPr>
        </p:nvGraphicFramePr>
        <p:xfrm>
          <a:off x="4937760" y="1433740"/>
          <a:ext cx="656408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57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Introduction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08269868"/>
              </p:ext>
            </p:extLst>
          </p:nvPr>
        </p:nvGraphicFramePr>
        <p:xfrm>
          <a:off x="1465216" y="1869168"/>
          <a:ext cx="866285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67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Project Background</a:t>
            </a:r>
          </a:p>
        </p:txBody>
      </p:sp>
      <p:pic>
        <p:nvPicPr>
          <p:cNvPr id="6" name="Content Placeholder 5" descr="Project Management Planning · Free photo on Pixabay"/>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3890963" cy="3800112"/>
          </a:xfrm>
        </p:spPr>
      </p:pic>
      <p:sp>
        <p:nvSpPr>
          <p:cNvPr id="4" name="Content Placeholder 3"/>
          <p:cNvSpPr>
            <a:spLocks noGrp="1"/>
          </p:cNvSpPr>
          <p:nvPr>
            <p:ph sz="half" idx="2"/>
          </p:nvPr>
        </p:nvSpPr>
        <p:spPr>
          <a:xfrm>
            <a:off x="5251269" y="1825625"/>
            <a:ext cx="6102531" cy="3861072"/>
          </a:xfrm>
        </p:spPr>
        <p:txBody>
          <a:bodyPr>
            <a:normAutofit fontScale="62500" lnSpcReduction="20000"/>
          </a:bodyPr>
          <a:lstStyle/>
          <a:p>
            <a:r>
              <a:rPr lang="en-IN" dirty="0" smtClean="0"/>
              <a:t>History </a:t>
            </a:r>
            <a:r>
              <a:rPr lang="en-IN" dirty="0"/>
              <a:t>of the Problem:</a:t>
            </a:r>
          </a:p>
          <a:p>
            <a:pPr lvl="1"/>
            <a:r>
              <a:rPr lang="en-IN" dirty="0" smtClean="0"/>
              <a:t>Growing </a:t>
            </a:r>
            <a:r>
              <a:rPr lang="en-IN" dirty="0"/>
              <a:t>data volumes and complexity over the past X years.</a:t>
            </a:r>
          </a:p>
          <a:p>
            <a:pPr lvl="1"/>
            <a:r>
              <a:rPr lang="en-IN" dirty="0" smtClean="0"/>
              <a:t>Manual</a:t>
            </a:r>
            <a:r>
              <a:rPr lang="en-IN" dirty="0"/>
              <a:t>, spreadsheet-driven processes leading to errors and bottlenecks.</a:t>
            </a:r>
          </a:p>
          <a:p>
            <a:pPr lvl="1"/>
            <a:r>
              <a:rPr lang="en-IN" dirty="0" smtClean="0"/>
              <a:t>Current </a:t>
            </a:r>
            <a:r>
              <a:rPr lang="en-IN" dirty="0"/>
              <a:t>tools lack integration and automation capabilities.</a:t>
            </a:r>
          </a:p>
          <a:p>
            <a:pPr lvl="1"/>
            <a:r>
              <a:rPr lang="en-IN" dirty="0" smtClean="0">
                <a:solidFill>
                  <a:schemeClr val="accent2"/>
                </a:solidFill>
              </a:rPr>
              <a:t>Statistics</a:t>
            </a:r>
            <a:r>
              <a:rPr lang="en-IN" dirty="0">
                <a:solidFill>
                  <a:schemeClr val="accent2"/>
                </a:solidFill>
              </a:rPr>
              <a:t>: [Insert relevant statistics e.g., "50% of analyst time spent on data prep," "reporting cycle takes 3 days"].</a:t>
            </a:r>
          </a:p>
          <a:p>
            <a:r>
              <a:rPr lang="en-IN" dirty="0" smtClean="0"/>
              <a:t>Relation </a:t>
            </a:r>
            <a:r>
              <a:rPr lang="en-IN" dirty="0"/>
              <a:t>to Business Goals:</a:t>
            </a:r>
          </a:p>
          <a:p>
            <a:pPr lvl="1"/>
            <a:r>
              <a:rPr lang="en-IN" dirty="0" smtClean="0"/>
              <a:t>Directly </a:t>
            </a:r>
            <a:r>
              <a:rPr lang="en-IN" dirty="0"/>
              <a:t>supports strategic objectives of operational efficiency and data democratization.</a:t>
            </a:r>
          </a:p>
          <a:p>
            <a:pPr lvl="1"/>
            <a:r>
              <a:rPr lang="en-IN" dirty="0" smtClean="0"/>
              <a:t>Enables </a:t>
            </a:r>
            <a:r>
              <a:rPr lang="en-IN" dirty="0"/>
              <a:t>quicker market response and informed strategic planning.</a:t>
            </a:r>
          </a:p>
          <a:p>
            <a:pPr lvl="1"/>
            <a:r>
              <a:rPr lang="en-IN" dirty="0" smtClean="0"/>
              <a:t>Aligns </a:t>
            </a:r>
            <a:r>
              <a:rPr lang="en-IN" dirty="0"/>
              <a:t>with our digital transformation roadmap and drive for innovation.</a:t>
            </a:r>
          </a:p>
          <a:p>
            <a:pPr lvl="1"/>
            <a:endParaRPr lang="en-IN" dirty="0"/>
          </a:p>
        </p:txBody>
      </p:sp>
    </p:spTree>
    <p:extLst>
      <p:ext uri="{BB962C8B-B14F-4D97-AF65-F5344CB8AC3E}">
        <p14:creationId xmlns:p14="http://schemas.microsoft.com/office/powerpoint/2010/main" val="330416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Current </a:t>
            </a:r>
            <a:r>
              <a:rPr lang="en-IN" dirty="0"/>
              <a:t>Situation </a:t>
            </a:r>
          </a:p>
        </p:txBody>
      </p:sp>
      <p:pic>
        <p:nvPicPr>
          <p:cNvPr id="5" name="Content Placeholder 4" descr="Situation - Free of Charge Creative Commons Handwriting ima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78002"/>
            <a:ext cx="5181600" cy="3412604"/>
          </a:xfrm>
        </p:spPr>
      </p:pic>
      <p:sp>
        <p:nvSpPr>
          <p:cNvPr id="4" name="Content Placeholder 3"/>
          <p:cNvSpPr>
            <a:spLocks noGrp="1"/>
          </p:cNvSpPr>
          <p:nvPr>
            <p:ph sz="half" idx="2"/>
          </p:nvPr>
        </p:nvSpPr>
        <p:spPr>
          <a:xfrm>
            <a:off x="6172200" y="1825626"/>
            <a:ext cx="5181600" cy="2920546"/>
          </a:xfrm>
        </p:spPr>
        <p:txBody>
          <a:bodyPr>
            <a:normAutofit lnSpcReduction="10000"/>
          </a:bodyPr>
          <a:lstStyle/>
          <a:p>
            <a:endParaRPr lang="en-IN" dirty="0"/>
          </a:p>
          <a:p>
            <a:pPr lvl="1"/>
            <a:r>
              <a:rPr lang="en-IN" b="1" dirty="0"/>
              <a:t>Situation:</a:t>
            </a:r>
            <a:r>
              <a:rPr lang="en-IN" dirty="0"/>
              <a:t> </a:t>
            </a:r>
            <a:endParaRPr lang="en-IN" dirty="0" smtClean="0"/>
          </a:p>
          <a:p>
            <a:pPr lvl="2"/>
            <a:r>
              <a:rPr lang="en-IN" dirty="0" smtClean="0"/>
              <a:t>Disparate </a:t>
            </a:r>
            <a:r>
              <a:rPr lang="en-IN" dirty="0"/>
              <a:t>data sources across departments, leading to fragmented views and inconsistent reporting. </a:t>
            </a:r>
            <a:endParaRPr lang="en-IN" dirty="0" smtClean="0"/>
          </a:p>
          <a:p>
            <a:pPr lvl="2"/>
            <a:r>
              <a:rPr lang="en-IN" dirty="0" smtClean="0"/>
              <a:t>Manual </a:t>
            </a:r>
            <a:r>
              <a:rPr lang="en-IN" dirty="0"/>
              <a:t>data collection and aggregation are common practices.</a:t>
            </a:r>
            <a:endParaRPr lang="en-IN" sz="1600" dirty="0"/>
          </a:p>
          <a:p>
            <a:endParaRPr lang="en-IN" dirty="0"/>
          </a:p>
        </p:txBody>
      </p:sp>
    </p:spTree>
    <p:extLst>
      <p:ext uri="{BB962C8B-B14F-4D97-AF65-F5344CB8AC3E}">
        <p14:creationId xmlns:p14="http://schemas.microsoft.com/office/powerpoint/2010/main" val="414235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a:t>
            </a:r>
            <a:endParaRPr lang="en-IN" dirty="0"/>
          </a:p>
        </p:txBody>
      </p:sp>
      <p:pic>
        <p:nvPicPr>
          <p:cNvPr id="5" name="Content Placeholder 4" descr="THE PROBLEM WITH PROBLEMS - Rabbi Pini Dunne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4147294" cy="3456078"/>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5416731" y="1813741"/>
            <a:ext cx="5937069" cy="3942625"/>
          </a:xfrm>
        </p:spPr>
        <p:txBody>
          <a:bodyPr>
            <a:normAutofit fontScale="70000" lnSpcReduction="20000"/>
          </a:bodyPr>
          <a:lstStyle/>
          <a:p>
            <a:r>
              <a:rPr lang="en-IN" dirty="0"/>
              <a:t>Time-consuming manual data cleaning and transformation processes result in significant delays and increased risk of errors. </a:t>
            </a:r>
            <a:endParaRPr lang="en-IN" dirty="0" smtClean="0"/>
          </a:p>
          <a:p>
            <a:r>
              <a:rPr lang="en-IN" dirty="0" smtClean="0"/>
              <a:t>Lack </a:t>
            </a:r>
            <a:r>
              <a:rPr lang="en-IN" dirty="0"/>
              <a:t>of scalable automation for repetitive analytical tasks hinders productivity and timely insights. </a:t>
            </a:r>
            <a:endParaRPr lang="en-IN" dirty="0" smtClean="0"/>
          </a:p>
          <a:p>
            <a:r>
              <a:rPr lang="en-IN" dirty="0" smtClean="0"/>
              <a:t>Dependency </a:t>
            </a:r>
            <a:r>
              <a:rPr lang="en-IN" dirty="0"/>
              <a:t>on specialized technical teams for routine data requests creates bottlenecks and limits business agility. </a:t>
            </a:r>
            <a:endParaRPr lang="en-IN" dirty="0" smtClean="0"/>
          </a:p>
          <a:p>
            <a:r>
              <a:rPr lang="en-IN" dirty="0" smtClean="0"/>
              <a:t>Inefficient </a:t>
            </a:r>
            <a:r>
              <a:rPr lang="en-IN" dirty="0"/>
              <a:t>data workflows lead to delayed insights, increased operational costs, and reduced analytical capacity.</a:t>
            </a:r>
          </a:p>
        </p:txBody>
      </p:sp>
    </p:spTree>
    <p:extLst>
      <p:ext uri="{BB962C8B-B14F-4D97-AF65-F5344CB8AC3E}">
        <p14:creationId xmlns:p14="http://schemas.microsoft.com/office/powerpoint/2010/main" val="288314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Opportunity</a:t>
            </a:r>
            <a:endParaRPr lang="en-IN" dirty="0"/>
          </a:p>
        </p:txBody>
      </p:sp>
      <p:pic>
        <p:nvPicPr>
          <p:cNvPr id="5" name="Content Placeholder 4" descr="Premium Vector | Opportunity concept The businessman faces great ..."/>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838200" y="2962799"/>
            <a:ext cx="3116263" cy="2076989"/>
          </a:xfrm>
        </p:spPr>
      </p:pic>
      <p:sp>
        <p:nvSpPr>
          <p:cNvPr id="4" name="Content Placeholder 3"/>
          <p:cNvSpPr>
            <a:spLocks noGrp="1"/>
          </p:cNvSpPr>
          <p:nvPr>
            <p:ph sz="half" idx="2"/>
          </p:nvPr>
        </p:nvSpPr>
        <p:spPr>
          <a:xfrm>
            <a:off x="5460274" y="1690688"/>
            <a:ext cx="6058989" cy="3573689"/>
          </a:xfrm>
        </p:spPr>
        <p:txBody>
          <a:bodyPr>
            <a:normAutofit fontScale="85000" lnSpcReduction="20000"/>
          </a:bodyPr>
          <a:lstStyle/>
          <a:p>
            <a:r>
              <a:rPr lang="en-IN" dirty="0"/>
              <a:t>Leverage </a:t>
            </a:r>
            <a:r>
              <a:rPr lang="en-IN" dirty="0" err="1"/>
              <a:t>Alteryx's</a:t>
            </a:r>
            <a:r>
              <a:rPr lang="en-IN" dirty="0"/>
              <a:t> capabilities to build a robust, user-friendly data analytics platform. </a:t>
            </a:r>
            <a:endParaRPr lang="en-IN" dirty="0" smtClean="0"/>
          </a:p>
          <a:p>
            <a:r>
              <a:rPr lang="en-IN" dirty="0" smtClean="0"/>
              <a:t>Empower </a:t>
            </a:r>
            <a:r>
              <a:rPr lang="en-IN" dirty="0"/>
              <a:t>business users with self-service analytics and process automation. </a:t>
            </a:r>
            <a:endParaRPr lang="en-IN" dirty="0" smtClean="0"/>
          </a:p>
          <a:p>
            <a:r>
              <a:rPr lang="en-IN" dirty="0" smtClean="0"/>
              <a:t>Unlock </a:t>
            </a:r>
            <a:r>
              <a:rPr lang="en-IN" dirty="0"/>
              <a:t>new analytical insights and drive data-driven innovation across the organization, transforming data into a strategic asset.</a:t>
            </a:r>
          </a:p>
        </p:txBody>
      </p:sp>
    </p:spTree>
    <p:extLst>
      <p:ext uri="{BB962C8B-B14F-4D97-AF65-F5344CB8AC3E}">
        <p14:creationId xmlns:p14="http://schemas.microsoft.com/office/powerpoint/2010/main" val="282905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B0869A-0BE5-B3E9-F73D-2F3691E4D9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E0C51D-7CFF-6C35-C4ED-4D473A108CAC}"/>
              </a:ext>
            </a:extLst>
          </p:cNvPr>
          <p:cNvSpPr>
            <a:spLocks noGrp="1"/>
          </p:cNvSpPr>
          <p:nvPr>
            <p:ph type="title"/>
          </p:nvPr>
        </p:nvSpPr>
        <p:spPr>
          <a:xfrm>
            <a:off x="612648" y="775472"/>
            <a:ext cx="5361432" cy="705168"/>
          </a:xfrm>
        </p:spPr>
        <p:txBody>
          <a:bodyPr vert="horz" lIns="91440" tIns="45720" rIns="91440" bIns="45720" rtlCol="0" anchor="b">
            <a:normAutofit/>
          </a:bodyPr>
          <a:lstStyle/>
          <a:p>
            <a:r>
              <a:rPr lang="en-US" sz="3600" kern="1200" dirty="0">
                <a:solidFill>
                  <a:schemeClr val="tx1"/>
                </a:solidFill>
                <a:latin typeface="+mj-lt"/>
                <a:ea typeface="+mj-ea"/>
                <a:cs typeface="+mj-cs"/>
              </a:rPr>
              <a:t>Purpose</a:t>
            </a:r>
            <a:r>
              <a:rPr lang="en-US" sz="3600" b="1" kern="1200" dirty="0">
                <a:solidFill>
                  <a:schemeClr val="tx1"/>
                </a:solidFill>
                <a:latin typeface="+mj-lt"/>
                <a:ea typeface="+mj-ea"/>
                <a:cs typeface="+mj-cs"/>
              </a:rPr>
              <a:t> </a:t>
            </a:r>
            <a:r>
              <a:rPr lang="en-US" sz="3600" kern="1200" dirty="0">
                <a:solidFill>
                  <a:schemeClr val="tx1"/>
                </a:solidFill>
                <a:latin typeface="+mj-lt"/>
                <a:ea typeface="+mj-ea"/>
                <a:cs typeface="+mj-cs"/>
              </a:rPr>
              <a:t>Statement</a:t>
            </a:r>
          </a:p>
        </p:txBody>
      </p:sp>
      <p:pic>
        <p:nvPicPr>
          <p:cNvPr id="5" name="Content Placeholder 4" descr="graphs and charts Financial data analyzingPlease see some similar pictures from my lightbox:">
            <a:extLst>
              <a:ext uri="{FF2B5EF4-FFF2-40B4-BE49-F238E27FC236}">
                <a16:creationId xmlns:a16="http://schemas.microsoft.com/office/drawing/2014/main" id="{80BBA377-CE5B-4605-B1A7-3A553F414DFB}"/>
              </a:ext>
            </a:extLst>
          </p:cNvPr>
          <p:cNvPicPr>
            <a:picLocks noGrp="1" noChangeAspect="1"/>
          </p:cNvPicPr>
          <p:nvPr>
            <p:ph sz="half" idx="1"/>
          </p:nvPr>
        </p:nvPicPr>
        <p:blipFill>
          <a:blip r:embed="rId3"/>
          <a:stretch>
            <a:fillRect/>
          </a:stretch>
        </p:blipFill>
        <p:spPr>
          <a:xfrm>
            <a:off x="7350033" y="1480640"/>
            <a:ext cx="4179007" cy="3896718"/>
          </a:xfrm>
          <a:prstGeom prst="rect">
            <a:avLst/>
          </a:prstGeom>
        </p:spPr>
      </p:pic>
      <p:graphicFrame>
        <p:nvGraphicFramePr>
          <p:cNvPr id="4" name="Content Placeholder 3"/>
          <p:cNvGraphicFramePr>
            <a:graphicFrameLocks noGrp="1"/>
          </p:cNvGraphicFramePr>
          <p:nvPr>
            <p:ph sz="half" idx="2"/>
            <p:extLst>
              <p:ext uri="{D42A27DB-BD31-4B8C-83A1-F6EECF244321}">
                <p14:modId xmlns:p14="http://schemas.microsoft.com/office/powerpoint/2010/main" val="272236517"/>
              </p:ext>
            </p:extLst>
          </p:nvPr>
        </p:nvGraphicFramePr>
        <p:xfrm>
          <a:off x="612647" y="1782082"/>
          <a:ext cx="592748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346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8909"/>
          </a:xfrm>
        </p:spPr>
        <p:txBody>
          <a:bodyPr/>
          <a:lstStyle/>
          <a:p>
            <a:r>
              <a:rPr lang="en-IN" dirty="0"/>
              <a:t>Proposed Solution - Overview</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34803685"/>
              </p:ext>
            </p:extLst>
          </p:nvPr>
        </p:nvGraphicFramePr>
        <p:xfrm>
          <a:off x="838200" y="1123406"/>
          <a:ext cx="5181600" cy="5053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581730797"/>
              </p:ext>
            </p:extLst>
          </p:nvPr>
        </p:nvGraphicFramePr>
        <p:xfrm>
          <a:off x="6172200" y="1428206"/>
          <a:ext cx="5181600" cy="4748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6633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712</TotalTime>
  <Words>2537</Words>
  <Application>Microsoft Office PowerPoint</Application>
  <PresentationFormat>Widescreen</PresentationFormat>
  <Paragraphs>198</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Alteryx</vt:lpstr>
      <vt:lpstr>Executive Summary</vt:lpstr>
      <vt:lpstr>Introduction</vt:lpstr>
      <vt:lpstr>Project Background</vt:lpstr>
      <vt:lpstr>Current Situation </vt:lpstr>
      <vt:lpstr>Problem</vt:lpstr>
      <vt:lpstr>Opportunity</vt:lpstr>
      <vt:lpstr>Purpose Statement</vt:lpstr>
      <vt:lpstr>Proposed Solution - Overview</vt:lpstr>
      <vt:lpstr>Project Objectives</vt:lpstr>
      <vt:lpstr>Methods / Approach</vt:lpstr>
      <vt:lpstr>Phases &amp; Activities:</vt:lpstr>
      <vt:lpstr>Deliverables &amp; Success Criteria</vt:lpstr>
      <vt:lpstr>PowerPoint Presentation</vt:lpstr>
      <vt:lpstr>Required Resources &amp; Budget</vt:lpstr>
      <vt:lpstr>PowerPoint Presentation</vt:lpstr>
      <vt:lpstr>Risks and Dependencies </vt:lpstr>
      <vt:lpstr>PowerPoint Presentation</vt:lpstr>
      <vt:lpstr>Conclusion / Call to Action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Adv. Sumit Sonare</dc:creator>
  <cp:lastModifiedBy>SAURABH</cp:lastModifiedBy>
  <cp:revision>37</cp:revision>
  <dcterms:created xsi:type="dcterms:W3CDTF">2025-06-25T05:07:44Z</dcterms:created>
  <dcterms:modified xsi:type="dcterms:W3CDTF">2025-06-29T13:02:39Z</dcterms:modified>
</cp:coreProperties>
</file>