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69C71-3895-11B9-EB04-984424B78C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F08070-06DE-79FC-80DC-99D91299B8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69B3D9-056F-30D0-2C54-921ECC690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73A7-734D-4392-BE40-39389DF839D3}" type="datetimeFigureOut">
              <a:rPr lang="en-IN" smtClean="0"/>
              <a:t>09-10-2025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5E9B04-CE32-34B6-A450-367CA2A7F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360D9D-6C46-06FC-6A25-AAE5D9DEA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1AA8-698E-4760-A535-52B2EDD00D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5480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DDBEA-3D23-2C46-94AE-A0CF0E7C3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D5B4EA-29F6-9010-6800-8AECC661ED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1F6FD9-5A2A-C209-EF52-153C12D46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73A7-734D-4392-BE40-39389DF839D3}" type="datetimeFigureOut">
              <a:rPr lang="en-IN" smtClean="0"/>
              <a:t>09-10-2025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2629F-B274-A56A-EC68-B20E27FE5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E32D97-F5AA-4CAF-2F0A-A6817509C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1AA8-698E-4760-A535-52B2EDD00D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7427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72CB6C-145F-B8EB-2552-ACF91334BA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645687-3F6A-5DD3-AE11-00A364D5D6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505EFF-54C8-52C1-5813-DFA747C14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73A7-734D-4392-BE40-39389DF839D3}" type="datetimeFigureOut">
              <a:rPr lang="en-IN" smtClean="0"/>
              <a:t>09-10-2025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7F05E3-D8B5-D9C0-77F5-69C4A6398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0D1672-15D3-E81F-A3A8-1C210BB01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1AA8-698E-4760-A535-52B2EDD00D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441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3CF8A-0768-D94D-BFAE-480F10B20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29AEEA-7E69-D8C1-C569-5FCF2E637B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E9B86-CC83-495F-81A5-A69856136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73A7-734D-4392-BE40-39389DF839D3}" type="datetimeFigureOut">
              <a:rPr lang="en-IN" smtClean="0"/>
              <a:t>09-10-2025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7093D-EF1A-3F65-5368-DCC3F4B93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844E7-A854-3BF4-608B-B40BA977C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1AA8-698E-4760-A535-52B2EDD00D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7811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BABFC-69D8-C6CB-D863-B96796AF2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44EE75-A74B-5CD3-34DC-5E63BA800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EB0557-B140-D33C-C91A-E9CCF6895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73A7-734D-4392-BE40-39389DF839D3}" type="datetimeFigureOut">
              <a:rPr lang="en-IN" smtClean="0"/>
              <a:t>09-10-2025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48A537-F91E-9369-BA4E-7D30F1120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081C4C-909E-739A-0095-CA4678DAE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1AA8-698E-4760-A535-52B2EDD00D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2451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1EDEB-5477-2D3E-A134-D2FD4D0D6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FB8BE-58B7-B09F-AF75-DBA3C7BC38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C1D12F-0663-AB83-7EB9-287985256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777AF4-FE37-5D1C-8C0B-7FFCC2C2F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73A7-734D-4392-BE40-39389DF839D3}" type="datetimeFigureOut">
              <a:rPr lang="en-IN" smtClean="0"/>
              <a:t>09-10-2025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D267DB-2BC2-B6AA-6211-53B992944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3E2887-C349-96B7-BDBC-93459CE48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1AA8-698E-4760-A535-52B2EDD00D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7213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3FACD-AB6D-6C98-21C6-D12B6D53C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48DD9C-E18D-11E6-6D71-2258C7A448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007288-5402-4860-E228-1F43AA86F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E3C88-FCB5-BBD1-1B49-3A8CB3E5A9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FA9E9F-45A5-861F-8EDF-C7565165ED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BF215D-ED47-94EE-17EF-52A09D508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73A7-734D-4392-BE40-39389DF839D3}" type="datetimeFigureOut">
              <a:rPr lang="en-IN" smtClean="0"/>
              <a:t>09-10-2025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4030A5-93FD-97C2-55A0-F56474DAD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621F7C-EE88-5838-D09D-C854BE761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1AA8-698E-4760-A535-52B2EDD00D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5117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F6602-FEAE-127B-EAE2-CB7BEE019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5ABB0B-AE80-661F-678D-C4486EEC1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73A7-734D-4392-BE40-39389DF839D3}" type="datetimeFigureOut">
              <a:rPr lang="en-IN" smtClean="0"/>
              <a:t>09-10-2025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C391D3-F79C-2F2A-11E2-93D76014B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A8D3CA-ED3A-453C-B780-39C6050EC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1AA8-698E-4760-A535-52B2EDD00D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3685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C26C28-62A8-8354-A4CE-71EF5B8E3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73A7-734D-4392-BE40-39389DF839D3}" type="datetimeFigureOut">
              <a:rPr lang="en-IN" smtClean="0"/>
              <a:t>09-10-2025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7692CC-F978-E299-A81F-90D2B8FDB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AD8C30-C549-A976-BF3F-5FCFE5162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1AA8-698E-4760-A535-52B2EDD00D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59155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EB57E-02BB-8C07-3ACB-C9353BFF0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D4157-5DB2-DD53-0D70-DFFBEE02E5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AD1310-BABD-E609-94E0-4009EADE4F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54EAB0-FDD1-6632-681B-957D2CF33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73A7-734D-4392-BE40-39389DF839D3}" type="datetimeFigureOut">
              <a:rPr lang="en-IN" smtClean="0"/>
              <a:t>09-10-2025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F92B77-76AA-31BC-DEC1-9FEF509DF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1AC596-817A-D619-BBF3-6A8FE3379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1AA8-698E-4760-A535-52B2EDD00D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6635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75846-D174-1990-ACF2-1FD39D353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C95AFE-FCFB-4F85-1E47-777BAA25D9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C9D44B-DE85-3364-AE8A-F4894954AC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5E2240-9A69-4114-878D-32D5E3612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73A7-734D-4392-BE40-39389DF839D3}" type="datetimeFigureOut">
              <a:rPr lang="en-IN" smtClean="0"/>
              <a:t>09-10-2025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022A3D-2120-9789-D81B-1DC5263B2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44F3CF-AEAA-6999-C770-352855FD5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1AA8-698E-4760-A535-52B2EDD00D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29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ECDF0B-9093-1A5F-A8E7-A61463105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917FF7-48C3-9D51-36C5-CAD548549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9C6382-E4B4-0A10-3343-3E98454640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B73A7-734D-4392-BE40-39389DF839D3}" type="datetimeFigureOut">
              <a:rPr lang="en-IN" smtClean="0"/>
              <a:t>09-10-2025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17190F-B260-C771-244E-C0C00C1044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AC57B-1853-639F-C510-15CF724E56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21AA8-698E-4760-A535-52B2EDD00D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6275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D9588-252A-F69A-9E45-8A2574871F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PROJECT TITLE:-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3BE205-0B7B-D7E4-237E-BAF91FDB18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QUERY RESOLVING SYSTEM</a:t>
            </a:r>
          </a:p>
        </p:txBody>
      </p:sp>
    </p:spTree>
    <p:extLst>
      <p:ext uri="{BB962C8B-B14F-4D97-AF65-F5344CB8AC3E}">
        <p14:creationId xmlns:p14="http://schemas.microsoft.com/office/powerpoint/2010/main" val="20498953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A0DEA-C7D9-9477-F339-2C791A42B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SPONSOR:-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CEC35-D9B3-3F14-BDB9-301F07AC0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Mr Lalit Tiwari</a:t>
            </a:r>
          </a:p>
        </p:txBody>
      </p:sp>
    </p:spTree>
    <p:extLst>
      <p:ext uri="{BB962C8B-B14F-4D97-AF65-F5344CB8AC3E}">
        <p14:creationId xmlns:p14="http://schemas.microsoft.com/office/powerpoint/2010/main" val="15053853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31A8C-F2E8-8028-F20D-58D20AB1B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MANAGER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DFB32-1F39-C571-D73E-BB5B5FF6D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Mr Rohan Kumar</a:t>
            </a:r>
          </a:p>
        </p:txBody>
      </p:sp>
    </p:spTree>
    <p:extLst>
      <p:ext uri="{BB962C8B-B14F-4D97-AF65-F5344CB8AC3E}">
        <p14:creationId xmlns:p14="http://schemas.microsoft.com/office/powerpoint/2010/main" val="3362704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2F59E-54E6-679C-66C1-729E53931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PREAPARED BY:-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4DDD9-2901-55FE-8E64-B5121D217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RITIKA PANDEY</a:t>
            </a:r>
          </a:p>
        </p:txBody>
      </p:sp>
    </p:spTree>
    <p:extLst>
      <p:ext uri="{BB962C8B-B14F-4D97-AF65-F5344CB8AC3E}">
        <p14:creationId xmlns:p14="http://schemas.microsoft.com/office/powerpoint/2010/main" val="407350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2A8C2-C6A7-97C2-E40B-25C3BCA93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PROBLEM:-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515C1-4121-3978-7BE9-2D268F3832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It was observed that Amazon UK customers were facing technical Issues while accessing the software.</a:t>
            </a:r>
          </a:p>
          <a:p>
            <a:r>
              <a:rPr lang="en-IN" dirty="0"/>
              <a:t>To handle DART operations:- replace refund of product and delays were happening in product delivery.</a:t>
            </a:r>
          </a:p>
          <a:p>
            <a:r>
              <a:rPr lang="en-IN" dirty="0"/>
              <a:t>This project is aimed to Provide robust and efficient Technical Support to Amazon UK customers.</a:t>
            </a:r>
          </a:p>
          <a:p>
            <a:r>
              <a:rPr lang="en-IN" dirty="0"/>
              <a:t>Handle DART operations</a:t>
            </a:r>
          </a:p>
          <a:p>
            <a:r>
              <a:rPr lang="en-IN" dirty="0"/>
              <a:t>Handle exceptions and Escalations and maintain SLA’s.</a:t>
            </a:r>
          </a:p>
        </p:txBody>
      </p:sp>
    </p:spTree>
    <p:extLst>
      <p:ext uri="{BB962C8B-B14F-4D97-AF65-F5344CB8AC3E}">
        <p14:creationId xmlns:p14="http://schemas.microsoft.com/office/powerpoint/2010/main" val="1238250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B3C94-49A8-C651-1965-E6531A71D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PURPOSE STATEMENT:-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A9BDD-4A17-6078-0AF9-D79EB27C8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purpose of this project is to provide Robust Technical and customer support to Amazon UK customers.</a:t>
            </a:r>
          </a:p>
          <a:p>
            <a:r>
              <a:rPr lang="en-IN" dirty="0"/>
              <a:t>Handle DART operations like </a:t>
            </a:r>
            <a:r>
              <a:rPr lang="en-IN" dirty="0" err="1"/>
              <a:t>replace,modify</a:t>
            </a:r>
            <a:r>
              <a:rPr lang="en-IN" dirty="0"/>
              <a:t> and ensure no delays in product delivery.</a:t>
            </a:r>
          </a:p>
          <a:p>
            <a:r>
              <a:rPr lang="en-IN" dirty="0"/>
              <a:t>Maintain SLA’s and adhere Timelines.</a:t>
            </a:r>
          </a:p>
          <a:p>
            <a:r>
              <a:rPr lang="en-IN" dirty="0"/>
              <a:t>Handle exceptions and escalations.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72701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3EAB8-B71E-5B88-8A6A-10E1FF3BA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OBJECTIVES:-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58083A-A64C-0B9F-E47D-43DA98064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Handle DART operations like </a:t>
            </a:r>
            <a:r>
              <a:rPr lang="en-IN" dirty="0" err="1"/>
              <a:t>replace,modify</a:t>
            </a:r>
            <a:r>
              <a:rPr lang="en-IN" dirty="0"/>
              <a:t> product and ensure no delays in product delivery.</a:t>
            </a:r>
          </a:p>
          <a:p>
            <a:r>
              <a:rPr lang="en-IN" dirty="0"/>
              <a:t>Maintain SLA’s and adhere Timelines.</a:t>
            </a:r>
          </a:p>
          <a:p>
            <a:r>
              <a:rPr lang="en-IN" dirty="0"/>
              <a:t>Handle exceptions and escalations.</a:t>
            </a:r>
          </a:p>
          <a:p>
            <a:r>
              <a:rPr lang="en-IN" dirty="0"/>
              <a:t>This project works better because it ensures Timely resolution of Customer’s Issues.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40727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4E165-BACC-71D7-C93E-877BA0120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SUCCESS CRITERIA:-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AC497-EA8A-DC2D-2660-FDACFA3065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Success criteria is measured by KPIs</a:t>
            </a:r>
          </a:p>
          <a:p>
            <a:r>
              <a:rPr lang="en-IN" dirty="0"/>
              <a:t>Knowledge performance Indicators.</a:t>
            </a:r>
          </a:p>
          <a:p>
            <a:r>
              <a:rPr lang="en-IN" dirty="0"/>
              <a:t>The Project must meet SLA of 98% and there should not be any breach.</a:t>
            </a:r>
          </a:p>
          <a:p>
            <a:r>
              <a:rPr lang="en-IN" dirty="0"/>
              <a:t>Reduce downtime and processing and response Time.</a:t>
            </a:r>
          </a:p>
          <a:p>
            <a:r>
              <a:rPr lang="en-IN" dirty="0"/>
              <a:t>Improve accessibility and readability of Information.</a:t>
            </a:r>
          </a:p>
        </p:txBody>
      </p:sp>
    </p:spTree>
    <p:extLst>
      <p:ext uri="{BB962C8B-B14F-4D97-AF65-F5344CB8AC3E}">
        <p14:creationId xmlns:p14="http://schemas.microsoft.com/office/powerpoint/2010/main" val="1567008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62E4C-BABA-72AA-1D1C-0DC816A40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APPROACH:-</a:t>
            </a:r>
            <a:br>
              <a:rPr lang="en-IN" dirty="0"/>
            </a:br>
            <a:r>
              <a:rPr lang="en-IN" dirty="0"/>
              <a:t>Waterfall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42D7B-9A23-B09B-8316-6ED8D5668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This project  Uses a fundamental Waterfall Approach.</a:t>
            </a:r>
          </a:p>
          <a:p>
            <a:r>
              <a:rPr lang="en-IN" dirty="0"/>
              <a:t>Changing </a:t>
            </a:r>
            <a:r>
              <a:rPr lang="en-IN" dirty="0" err="1"/>
              <a:t>requirements,continuous</a:t>
            </a:r>
            <a:r>
              <a:rPr lang="en-IN" dirty="0"/>
              <a:t> feedback is discouraged.</a:t>
            </a:r>
          </a:p>
          <a:p>
            <a:r>
              <a:rPr lang="en-IN" dirty="0"/>
              <a:t>It has a Linear and sequential Approach.</a:t>
            </a:r>
          </a:p>
          <a:p>
            <a:r>
              <a:rPr lang="en-IN" dirty="0"/>
              <a:t>Train Technical staff members and do Knowledge Transfer.</a:t>
            </a:r>
          </a:p>
          <a:p>
            <a:r>
              <a:rPr lang="en-IN" dirty="0"/>
              <a:t>Go live with New system with a response time of 2seconds.</a:t>
            </a:r>
          </a:p>
          <a:p>
            <a:r>
              <a:rPr lang="en-IN" dirty="0"/>
              <a:t>Provide email ,phone and chat support to Amazon UK customers.</a:t>
            </a:r>
          </a:p>
          <a:p>
            <a:r>
              <a:rPr lang="en-IN" dirty="0"/>
              <a:t>Reduced SLA’s and 98% efficiency.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93017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AB856-0B11-37DE-A542-3C2108E1B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RESOURCES:-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32358-36E8-5A73-0EEA-0BB694F7F6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Team consists of 10 Tech support Agents.</a:t>
            </a:r>
          </a:p>
          <a:p>
            <a:r>
              <a:rPr lang="en-IN" dirty="0"/>
              <a:t>Two Project leads and one Project Manager.</a:t>
            </a:r>
          </a:p>
          <a:p>
            <a:r>
              <a:rPr lang="en-IN" dirty="0"/>
              <a:t>Budget:50 lakhs</a:t>
            </a:r>
          </a:p>
          <a:p>
            <a:r>
              <a:rPr lang="en-IN" dirty="0" err="1"/>
              <a:t>Time:Should</a:t>
            </a:r>
            <a:r>
              <a:rPr lang="en-IN" dirty="0"/>
              <a:t> be completed within adhered time limits for a span of 5 years.</a:t>
            </a:r>
          </a:p>
          <a:p>
            <a:r>
              <a:rPr lang="en-IN" dirty="0"/>
              <a:t>Resources are allocated as per knowledge and experience.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80483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61A1B-A9EB-E492-BB66-FE2E84747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RISK AND DEPENDENCIES:-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892FD-73EE-903A-E9DE-FDADEA606B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User </a:t>
            </a:r>
            <a:r>
              <a:rPr lang="en-IN" dirty="0" err="1"/>
              <a:t>maintabilty</a:t>
            </a:r>
            <a:r>
              <a:rPr lang="en-IN" dirty="0"/>
              <a:t> and </a:t>
            </a:r>
            <a:r>
              <a:rPr lang="en-IN" dirty="0" err="1"/>
              <a:t>scability</a:t>
            </a:r>
            <a:r>
              <a:rPr lang="en-IN" dirty="0"/>
              <a:t> Issue.</a:t>
            </a:r>
          </a:p>
          <a:p>
            <a:r>
              <a:rPr lang="en-IN" dirty="0"/>
              <a:t>Timely resolution of customer queries</a:t>
            </a:r>
          </a:p>
          <a:p>
            <a:r>
              <a:rPr lang="en-IN" dirty="0"/>
              <a:t>Maintaining system down time and response time.</a:t>
            </a:r>
          </a:p>
          <a:p>
            <a:r>
              <a:rPr lang="en-IN" dirty="0"/>
              <a:t>SLA adherence</a:t>
            </a:r>
          </a:p>
          <a:p>
            <a:r>
              <a:rPr lang="en-IN" dirty="0"/>
              <a:t>KPI’s mandatory Adherence for Team.</a:t>
            </a:r>
          </a:p>
          <a:p>
            <a:r>
              <a:rPr lang="en-IN" dirty="0"/>
              <a:t>Scalability Issue</a:t>
            </a:r>
          </a:p>
          <a:p>
            <a:r>
              <a:rPr lang="en-IN" dirty="0"/>
              <a:t>Risk of changing requirements.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20613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374</Words>
  <Application>Microsoft Office PowerPoint</Application>
  <PresentationFormat>Widescreen</PresentationFormat>
  <Paragraphs>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PROJECT TITLE:-</vt:lpstr>
      <vt:lpstr>PREAPARED BY:- </vt:lpstr>
      <vt:lpstr>PROBLEM:-</vt:lpstr>
      <vt:lpstr>PURPOSE STATEMENT:-</vt:lpstr>
      <vt:lpstr>PROJECT OBJECTIVES:-</vt:lpstr>
      <vt:lpstr>SUCCESS CRITERIA:-</vt:lpstr>
      <vt:lpstr>APPROACH:- Waterfall Approach</vt:lpstr>
      <vt:lpstr>RESOURCES:-</vt:lpstr>
      <vt:lpstr>RISK AND DEPENDENCIES:-</vt:lpstr>
      <vt:lpstr>PROJECT SPONSOR:-</vt:lpstr>
      <vt:lpstr>PROJECT MANAGER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Ritika Pandey</dc:creator>
  <cp:lastModifiedBy>Ritika Pandey</cp:lastModifiedBy>
  <cp:revision>2</cp:revision>
  <dcterms:created xsi:type="dcterms:W3CDTF">2025-10-09T11:57:07Z</dcterms:created>
  <dcterms:modified xsi:type="dcterms:W3CDTF">2025-10-09T15:03:20Z</dcterms:modified>
</cp:coreProperties>
</file>