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2F11B0-BD25-49A6-8A48-CF0E3A7704CC}" v="5" dt="2025-11-14T12:56:47.7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 snapToGrid="0">
      <p:cViewPr varScale="1">
        <p:scale>
          <a:sx n="85" d="100"/>
          <a:sy n="85" d="100"/>
        </p:scale>
        <p:origin x="36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916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921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6750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357173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6116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0013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809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0827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4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796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06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356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484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586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582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88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944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5397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Star health check up and document upload system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endParaRPr lang="en-US" dirty="0"/>
          </a:p>
          <a:p>
            <a:r>
              <a:rPr lang="en-US" dirty="0"/>
              <a:t>                                                                        Prepared by -</a:t>
            </a:r>
          </a:p>
          <a:p>
            <a:r>
              <a:rPr lang="en-US" dirty="0"/>
              <a:t>                                                                        Date-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0C6BEF-C9EB-4B81-9BF7-F667E1692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79581"/>
          </a:xfrm>
        </p:spPr>
        <p:txBody>
          <a:bodyPr/>
          <a:lstStyle/>
          <a:p>
            <a:r>
              <a:rPr lang="en-IN" dirty="0"/>
              <a:t>Risks and Dependencies: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1C164-1999-49F3-BA22-17ABA37FFE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7129"/>
            <a:ext cx="10515600" cy="4939834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User Adaptation Risk:</a:t>
            </a:r>
            <a:r>
              <a:rPr lang="en-US" dirty="0"/>
              <a:t> The current solution has been in place for several years and is intuitive to existing users, which may lead to resistance in adopting the new digital system.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Cost Justification Risk:</a:t>
            </a:r>
            <a:r>
              <a:rPr lang="en-US" dirty="0"/>
              <a:t> It is challenging to quantify the benefits of the new system in terms of ease of use, quality of information, speed of accessibility, and ease of support/maintenance, making it harder for management to see the return on investment clearly.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Technical Dependencies:</a:t>
            </a:r>
            <a:r>
              <a:rPr lang="en-US" dirty="0"/>
              <a:t> The system depends on third-party clinic databases and PIN code mapping services for accurate results.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Operational Dependencies:</a:t>
            </a:r>
            <a:r>
              <a:rPr lang="en-US" dirty="0"/>
              <a:t> Timely input from stakeholders, including policy validation teams and clinic partners, is required to ensure accurate health checkup scheduling.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845030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8ABDE-3CFD-4EEF-B661-AE4BD67CE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2859740"/>
            <a:ext cx="9404723" cy="2931459"/>
          </a:xfrm>
        </p:spPr>
        <p:txBody>
          <a:bodyPr/>
          <a:lstStyle/>
          <a:p>
            <a:r>
              <a:rPr lang="en-IN" b="1" dirty="0"/>
              <a:t>                       Thank  you !</a:t>
            </a:r>
          </a:p>
        </p:txBody>
      </p:sp>
    </p:spTree>
    <p:extLst>
      <p:ext uri="{BB962C8B-B14F-4D97-AF65-F5344CB8AC3E}">
        <p14:creationId xmlns:p14="http://schemas.microsoft.com/office/powerpoint/2010/main" val="12563724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A2870D-7C10-4DD6-8A0D-0BA6DF07F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72988"/>
            <a:ext cx="10515600" cy="417700"/>
          </a:xfrm>
        </p:spPr>
        <p:txBody>
          <a:bodyPr>
            <a:normAutofit fontScale="90000"/>
          </a:bodyPr>
          <a:lstStyle/>
          <a:p>
            <a:r>
              <a:rPr lang="en-IN" dirty="0"/>
              <a:t>Situation-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D1DDEF-21BC-4099-B513-953A6D1280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0847"/>
            <a:ext cx="10515600" cy="1972235"/>
          </a:xfrm>
        </p:spPr>
        <p:txBody>
          <a:bodyPr>
            <a:normAutofit/>
          </a:bodyPr>
          <a:lstStyle/>
          <a:p>
            <a:r>
              <a:rPr lang="en-IN" dirty="0"/>
              <a:t>Star health and allied insurance company wanted to enhance customer convenience by offering digital service within their mobile app so that customer can easily book their health check-ups and download document through online and manage related documents online.</a:t>
            </a:r>
          </a:p>
        </p:txBody>
      </p:sp>
    </p:spTree>
    <p:extLst>
      <p:ext uri="{BB962C8B-B14F-4D97-AF65-F5344CB8AC3E}">
        <p14:creationId xmlns:p14="http://schemas.microsoft.com/office/powerpoint/2010/main" val="3028534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E61C8E-76B9-4B58-99D7-F1B51303F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83340"/>
            <a:ext cx="10515600" cy="507347"/>
          </a:xfrm>
        </p:spPr>
        <p:txBody>
          <a:bodyPr>
            <a:normAutofit fontScale="90000"/>
          </a:bodyPr>
          <a:lstStyle/>
          <a:p>
            <a:r>
              <a:rPr lang="en-IN" dirty="0"/>
              <a:t>Problem-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6685C1-29EA-4FA4-91D0-DC6F3190BE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81200"/>
            <a:ext cx="10515600" cy="1864660"/>
          </a:xfrm>
        </p:spPr>
        <p:txBody>
          <a:bodyPr/>
          <a:lstStyle/>
          <a:p>
            <a:r>
              <a:rPr lang="en-IN" dirty="0"/>
              <a:t>The existing process for health check-ups was manual and time – consuming .</a:t>
            </a:r>
          </a:p>
          <a:p>
            <a:r>
              <a:rPr lang="en-IN" dirty="0"/>
              <a:t>Customer had to contact with customer support or agent , causing delays , errors , and reduced customer satisfaction.</a:t>
            </a:r>
          </a:p>
        </p:txBody>
      </p:sp>
    </p:spTree>
    <p:extLst>
      <p:ext uri="{BB962C8B-B14F-4D97-AF65-F5344CB8AC3E}">
        <p14:creationId xmlns:p14="http://schemas.microsoft.com/office/powerpoint/2010/main" val="1955653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BA47A-35A4-4F14-9BE4-189753AE3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19200"/>
            <a:ext cx="10515600" cy="471488"/>
          </a:xfrm>
        </p:spPr>
        <p:txBody>
          <a:bodyPr>
            <a:normAutofit fontScale="90000"/>
          </a:bodyPr>
          <a:lstStyle/>
          <a:p>
            <a:r>
              <a:rPr lang="en-IN" dirty="0"/>
              <a:t>Opportunities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D2546F-6F09-492E-8025-23968FEBDC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03929"/>
            <a:ext cx="10515600" cy="2429436"/>
          </a:xfrm>
        </p:spPr>
        <p:txBody>
          <a:bodyPr>
            <a:normAutofit/>
          </a:bodyPr>
          <a:lstStyle/>
          <a:p>
            <a:r>
              <a:rPr lang="en-IN" dirty="0"/>
              <a:t>By developing an online health check-ups booking and clinic locator system using the waterfall model , customer can easily : </a:t>
            </a:r>
          </a:p>
          <a:p>
            <a:r>
              <a:rPr lang="en-IN" dirty="0"/>
              <a:t>Book health check-ups through the app.</a:t>
            </a:r>
          </a:p>
          <a:p>
            <a:r>
              <a:rPr lang="en-IN" dirty="0"/>
              <a:t>Find near by tie-up clinic using PIN code and area name search .</a:t>
            </a:r>
          </a:p>
          <a:p>
            <a:r>
              <a:rPr lang="en-IN" dirty="0"/>
              <a:t>Upload required document digitally .</a:t>
            </a:r>
          </a:p>
        </p:txBody>
      </p:sp>
    </p:spTree>
    <p:extLst>
      <p:ext uri="{BB962C8B-B14F-4D97-AF65-F5344CB8AC3E}">
        <p14:creationId xmlns:p14="http://schemas.microsoft.com/office/powerpoint/2010/main" val="1743781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B8D30-59F1-4C84-B1F4-1D209EC02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7553"/>
            <a:ext cx="10515600" cy="851647"/>
          </a:xfrm>
        </p:spPr>
        <p:txBody>
          <a:bodyPr>
            <a:normAutofit/>
          </a:bodyPr>
          <a:lstStyle/>
          <a:p>
            <a:r>
              <a:rPr lang="en-IN" dirty="0"/>
              <a:t>Purpose statement (Goals)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969C68-B6ED-4A57-BD76-5099E5154B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3671"/>
            <a:ext cx="10515600" cy="5360894"/>
          </a:xfrm>
        </p:spPr>
        <p:txBody>
          <a:bodyPr>
            <a:normAutofit/>
          </a:bodyPr>
          <a:lstStyle/>
          <a:p>
            <a:r>
              <a:rPr lang="en-IN" dirty="0"/>
              <a:t>The purpose of this project is to develop digital platform that star health customers to conveniently book health check-ups , upload necessary documents and located near by clinic through pin code search enhancing accessibility , efficiency and customer satisfaction .</a:t>
            </a:r>
          </a:p>
          <a:p>
            <a:pPr marL="0" indent="0">
              <a:buNone/>
            </a:pPr>
            <a:r>
              <a:rPr lang="en-IN" b="1" dirty="0"/>
              <a:t>Goals –</a:t>
            </a:r>
          </a:p>
          <a:p>
            <a:pPr marL="0" indent="0">
              <a:buNone/>
            </a:pPr>
            <a:r>
              <a:rPr lang="en-IN" b="1" dirty="0"/>
              <a:t>1.</a:t>
            </a:r>
            <a:r>
              <a:rPr lang="en-IN" dirty="0"/>
              <a:t>To simplify the health check-up booking process through the star mobile application. </a:t>
            </a:r>
          </a:p>
          <a:p>
            <a:pPr marL="0" indent="0">
              <a:buNone/>
            </a:pPr>
            <a:r>
              <a:rPr lang="en-IN" b="1" dirty="0"/>
              <a:t>2. </a:t>
            </a:r>
            <a:r>
              <a:rPr lang="en-IN" dirty="0"/>
              <a:t>To enable secure online document upload and management.</a:t>
            </a:r>
          </a:p>
          <a:p>
            <a:pPr marL="0" indent="0">
              <a:buNone/>
            </a:pPr>
            <a:r>
              <a:rPr lang="en-IN" b="1" dirty="0"/>
              <a:t>3.</a:t>
            </a:r>
            <a:r>
              <a:rPr lang="en-IN" dirty="0"/>
              <a:t>To implement a PIN code based clinic locator for quick and accurate search result .</a:t>
            </a:r>
          </a:p>
          <a:p>
            <a:pPr marL="0" indent="0">
              <a:buNone/>
            </a:pPr>
            <a:r>
              <a:rPr lang="en-IN" b="1" dirty="0"/>
              <a:t>4. </a:t>
            </a:r>
            <a:r>
              <a:rPr lang="en-IN" dirty="0"/>
              <a:t>To reduce manual innervation and operational delays in health check-ups scheduling .</a:t>
            </a:r>
          </a:p>
          <a:p>
            <a:pPr marL="0" indent="0">
              <a:buNone/>
            </a:pPr>
            <a:r>
              <a:rPr lang="en-IN" b="1" dirty="0"/>
              <a:t>5. </a:t>
            </a:r>
            <a:r>
              <a:rPr lang="en-IN" dirty="0"/>
              <a:t>To</a:t>
            </a:r>
            <a:r>
              <a:rPr lang="en-IN" b="1" dirty="0"/>
              <a:t> </a:t>
            </a:r>
            <a:r>
              <a:rPr lang="en-IN" dirty="0"/>
              <a:t>improve</a:t>
            </a:r>
            <a:r>
              <a:rPr lang="en-IN" b="1" dirty="0"/>
              <a:t> </a:t>
            </a:r>
            <a:r>
              <a:rPr lang="en-IN" dirty="0"/>
              <a:t>overall customer experience and promote digital adoption among users .</a:t>
            </a:r>
            <a:endParaRPr lang="en-IN" b="1" dirty="0"/>
          </a:p>
          <a:p>
            <a:pPr marL="0" indent="0">
              <a:buNone/>
            </a:pPr>
            <a:endParaRPr lang="en-IN" b="1" dirty="0"/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712522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6B252-CD30-4054-8199-A6F51972B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4729"/>
            <a:ext cx="10515600" cy="740896"/>
          </a:xfrm>
        </p:spPr>
        <p:txBody>
          <a:bodyPr/>
          <a:lstStyle/>
          <a:p>
            <a:r>
              <a:rPr lang="en-IN" dirty="0"/>
              <a:t>Project objectives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6AF9D0-82B2-4D08-B45B-6E8E472D65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Solution selection according to design criteria , specification and requirements </a:t>
            </a:r>
          </a:p>
          <a:p>
            <a:r>
              <a:rPr lang="en-IN" dirty="0"/>
              <a:t>Solution prototyping and tastings </a:t>
            </a:r>
          </a:p>
          <a:p>
            <a:r>
              <a:rPr lang="en-IN" dirty="0"/>
              <a:t>To enable customers to book health check-ups seamlessly through the mobile application.</a:t>
            </a:r>
          </a:p>
          <a:p>
            <a:r>
              <a:rPr lang="en-IN" dirty="0"/>
              <a:t>To allow the customer securely upload the required document for verifications . </a:t>
            </a:r>
          </a:p>
          <a:p>
            <a:r>
              <a:rPr lang="en-IN" dirty="0"/>
              <a:t>To provide a pin code based clinic locator to easy discovery of nearby health check-ups centres.</a:t>
            </a:r>
          </a:p>
        </p:txBody>
      </p:sp>
    </p:spTree>
    <p:extLst>
      <p:ext uri="{BB962C8B-B14F-4D97-AF65-F5344CB8AC3E}">
        <p14:creationId xmlns:p14="http://schemas.microsoft.com/office/powerpoint/2010/main" val="6838511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3ECC75-6B28-4FFD-8461-1F009EB91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91671"/>
            <a:ext cx="10515600" cy="941294"/>
          </a:xfrm>
        </p:spPr>
        <p:txBody>
          <a:bodyPr/>
          <a:lstStyle/>
          <a:p>
            <a:r>
              <a:rPr lang="en-IN" dirty="0"/>
              <a:t>Success criteria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5F6E18-6DFC-4F4B-B4CD-F7A766C5B8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67435"/>
            <a:ext cx="10515600" cy="4509528"/>
          </a:xfrm>
        </p:spPr>
        <p:txBody>
          <a:bodyPr/>
          <a:lstStyle/>
          <a:p>
            <a:r>
              <a:rPr lang="en-US" dirty="0"/>
              <a:t>Improve records availability and accessibility of information, collateral, forms and documents</a:t>
            </a:r>
          </a:p>
          <a:p>
            <a:r>
              <a:rPr lang="en-US" dirty="0"/>
              <a:t>Reduce system downtime, related wait time and systems response times.</a:t>
            </a:r>
          </a:p>
          <a:p>
            <a:r>
              <a:rPr lang="en-US" dirty="0"/>
              <a:t>Increase customer adoption of digital health checkup booking through the mobile app.</a:t>
            </a:r>
          </a:p>
          <a:p>
            <a:r>
              <a:rPr lang="en-US" dirty="0"/>
              <a:t>Achieve accurate PIN-code–based clinic search results with minimal errors.</a:t>
            </a:r>
          </a:p>
          <a:p>
            <a:r>
              <a:rPr lang="en-US" dirty="0"/>
              <a:t>Ensure secure and successful document uploads with zero data loss or corruption.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098188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AFCEFF-F0D2-45CC-8CF6-D888F3C8E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48235"/>
            <a:ext cx="10515600" cy="923365"/>
          </a:xfrm>
        </p:spPr>
        <p:txBody>
          <a:bodyPr>
            <a:normAutofit/>
          </a:bodyPr>
          <a:lstStyle/>
          <a:p>
            <a:r>
              <a:rPr lang="en-IN" dirty="0"/>
              <a:t>Methods /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5C45B-9C90-4A91-B82E-8E8808A35F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1928"/>
            <a:ext cx="10515600" cy="5163671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Requirement Gathering &amp; Analysis:</a:t>
            </a:r>
            <a:r>
              <a:rPr lang="en-US" dirty="0"/>
              <a:t> Collected and documented detailed business and functional requirements from stakeholders, including health checkup booking flow, document upload, and clinic locator features.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Requirement Sign-off:</a:t>
            </a:r>
            <a:r>
              <a:rPr lang="en-US" dirty="0"/>
              <a:t> Created BRDs/SRS documents and obtained approvals from business and technical stakeholders before development.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Solution Design Support:</a:t>
            </a:r>
            <a:r>
              <a:rPr lang="en-US" dirty="0"/>
              <a:t> Worked closely with the technical team to ensure the system design met business requirements and regulatory standards.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Testing Support:</a:t>
            </a:r>
            <a:r>
              <a:rPr lang="en-US" dirty="0"/>
              <a:t> Assisted in defining test scenarios, reviewing test cases, and coordinating UAT (User Acceptance Testing) to ensure the application functions as expected.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Deployment &amp; Go-Live Support:</a:t>
            </a:r>
            <a:r>
              <a:rPr lang="en-US" dirty="0"/>
              <a:t> Coordinated with technical and operational teams during system rollout, ensuring smooth transition and proper documentation for users.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8276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6EA71F-31A3-40A9-8E32-CC4548DF2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Resources: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1EF78-F929-4051-A639-83A5A9893F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People:</a:t>
            </a:r>
            <a:r>
              <a:rPr lang="en-US" dirty="0"/>
              <a:t> Project team members from Star Health (business users, BA, QA, operations) and ITS (developers, technical leads, support staff)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Time:</a:t>
            </a:r>
            <a:r>
              <a:rPr lang="en-US" dirty="0"/>
              <a:t> Implementation to be completed within 6 -8 months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Budget:</a:t>
            </a:r>
            <a:r>
              <a:rPr lang="en-US" dirty="0"/>
              <a:t> Hardware, software, training, and services not to exceed Rs. 5,00,000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Other:</a:t>
            </a:r>
            <a:r>
              <a:rPr lang="en-US" dirty="0"/>
              <a:t> Third-party software evaluation, site visits, and reports (e.g., Dataquest) not to exceed Rs. 50,000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57088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464</TotalTime>
  <Words>719</Words>
  <Application>Microsoft Office PowerPoint</Application>
  <PresentationFormat>Widescreen</PresentationFormat>
  <Paragraphs>51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Ion</vt:lpstr>
      <vt:lpstr>Star health check up and document upload system</vt:lpstr>
      <vt:lpstr>Situation-</vt:lpstr>
      <vt:lpstr>Problem- </vt:lpstr>
      <vt:lpstr>Opportunities </vt:lpstr>
      <vt:lpstr>Purpose statement (Goals)</vt:lpstr>
      <vt:lpstr>Project objectives </vt:lpstr>
      <vt:lpstr>Success criteria </vt:lpstr>
      <vt:lpstr>Methods / Approach</vt:lpstr>
      <vt:lpstr>Resources:</vt:lpstr>
      <vt:lpstr>Risks and Dependencies:</vt:lpstr>
      <vt:lpstr>                       Thank  you 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liza rani nayak</dc:creator>
  <cp:lastModifiedBy>liza rani nayak</cp:lastModifiedBy>
  <cp:revision>3</cp:revision>
  <dcterms:created xsi:type="dcterms:W3CDTF">2024-08-09T13:15:05Z</dcterms:created>
  <dcterms:modified xsi:type="dcterms:W3CDTF">2025-11-14T13:02:36Z</dcterms:modified>
</cp:coreProperties>
</file>