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506FCB3-9A21-460F-977B-77B5CC4F5688}" v="23" dt="2025-06-11T19:44:54.7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afreen Mahagami" userId="b1b3d1074d42180c" providerId="LiveId" clId="{BA0B07D0-7B55-4EAB-AB54-0AF1C1C06289}"/>
    <pc:docChg chg="undo custSel addSld delSld modSld sldOrd">
      <pc:chgData name="Aafreen Mahagami" userId="b1b3d1074d42180c" providerId="LiveId" clId="{BA0B07D0-7B55-4EAB-AB54-0AF1C1C06289}" dt="2025-04-29T20:00:08.363" v="196" actId="20577"/>
      <pc:docMkLst>
        <pc:docMk/>
      </pc:docMkLst>
      <pc:sldChg chg="modSp mod">
        <pc:chgData name="Aafreen Mahagami" userId="b1b3d1074d42180c" providerId="LiveId" clId="{BA0B07D0-7B55-4EAB-AB54-0AF1C1C06289}" dt="2025-04-29T19:38:18.962" v="151" actId="20577"/>
        <pc:sldMkLst>
          <pc:docMk/>
          <pc:sldMk cId="954875819" sldId="256"/>
        </pc:sldMkLst>
        <pc:spChg chg="mod">
          <ac:chgData name="Aafreen Mahagami" userId="b1b3d1074d42180c" providerId="LiveId" clId="{BA0B07D0-7B55-4EAB-AB54-0AF1C1C06289}" dt="2025-04-29T19:38:18.962" v="151" actId="20577"/>
          <ac:spMkLst>
            <pc:docMk/>
            <pc:sldMk cId="954875819" sldId="256"/>
            <ac:spMk id="3" creationId="{7E40BC49-7D70-85FD-C4EE-51A2CC51D71B}"/>
          </ac:spMkLst>
        </pc:spChg>
      </pc:sldChg>
      <pc:sldChg chg="addSp delSp modSp new mod">
        <pc:chgData name="Aafreen Mahagami" userId="b1b3d1074d42180c" providerId="LiveId" clId="{BA0B07D0-7B55-4EAB-AB54-0AF1C1C06289}" dt="2025-04-29T19:41:17.276" v="167" actId="108"/>
        <pc:sldMkLst>
          <pc:docMk/>
          <pc:sldMk cId="485466033" sldId="257"/>
        </pc:sldMkLst>
        <pc:spChg chg="mod">
          <ac:chgData name="Aafreen Mahagami" userId="b1b3d1074d42180c" providerId="LiveId" clId="{BA0B07D0-7B55-4EAB-AB54-0AF1C1C06289}" dt="2025-04-29T19:23:27.274" v="11" actId="20577"/>
          <ac:spMkLst>
            <pc:docMk/>
            <pc:sldMk cId="485466033" sldId="257"/>
            <ac:spMk id="2" creationId="{CF4FBE4E-1FBE-4708-E665-ED6C1AF57FAE}"/>
          </ac:spMkLst>
        </pc:spChg>
      </pc:sldChg>
      <pc:sldChg chg="addSp delSp modSp new mod">
        <pc:chgData name="Aafreen Mahagami" userId="b1b3d1074d42180c" providerId="LiveId" clId="{BA0B07D0-7B55-4EAB-AB54-0AF1C1C06289}" dt="2025-04-29T19:50:17.020" v="186" actId="20577"/>
        <pc:sldMkLst>
          <pc:docMk/>
          <pc:sldMk cId="333461896" sldId="258"/>
        </pc:sldMkLst>
        <pc:spChg chg="mod">
          <ac:chgData name="Aafreen Mahagami" userId="b1b3d1074d42180c" providerId="LiveId" clId="{BA0B07D0-7B55-4EAB-AB54-0AF1C1C06289}" dt="2025-04-29T19:23:34.003" v="18" actId="20577"/>
          <ac:spMkLst>
            <pc:docMk/>
            <pc:sldMk cId="333461896" sldId="258"/>
            <ac:spMk id="2" creationId="{8C076510-15E3-DB7A-2156-1C63347B9FB5}"/>
          </ac:spMkLst>
        </pc:spChg>
        <pc:spChg chg="add mod">
          <ac:chgData name="Aafreen Mahagami" userId="b1b3d1074d42180c" providerId="LiveId" clId="{BA0B07D0-7B55-4EAB-AB54-0AF1C1C06289}" dt="2025-04-29T19:50:17.020" v="186" actId="20577"/>
          <ac:spMkLst>
            <pc:docMk/>
            <pc:sldMk cId="333461896" sldId="258"/>
            <ac:spMk id="4" creationId="{A94EF1A5-1758-F42C-0959-3E5E576C673A}"/>
          </ac:spMkLst>
        </pc:spChg>
      </pc:sldChg>
      <pc:sldChg chg="modSp new mod">
        <pc:chgData name="Aafreen Mahagami" userId="b1b3d1074d42180c" providerId="LiveId" clId="{BA0B07D0-7B55-4EAB-AB54-0AF1C1C06289}" dt="2025-04-29T19:40:19.998" v="165" actId="113"/>
        <pc:sldMkLst>
          <pc:docMk/>
          <pc:sldMk cId="3411041251" sldId="259"/>
        </pc:sldMkLst>
        <pc:spChg chg="mod">
          <ac:chgData name="Aafreen Mahagami" userId="b1b3d1074d42180c" providerId="LiveId" clId="{BA0B07D0-7B55-4EAB-AB54-0AF1C1C06289}" dt="2025-04-29T19:23:41.971" v="29" actId="20577"/>
          <ac:spMkLst>
            <pc:docMk/>
            <pc:sldMk cId="3411041251" sldId="259"/>
            <ac:spMk id="2" creationId="{3B01BAA4-B07F-4F0E-6297-94856581DA1D}"/>
          </ac:spMkLst>
        </pc:spChg>
        <pc:spChg chg="mod">
          <ac:chgData name="Aafreen Mahagami" userId="b1b3d1074d42180c" providerId="LiveId" clId="{BA0B07D0-7B55-4EAB-AB54-0AF1C1C06289}" dt="2025-04-29T19:40:19.998" v="165" actId="113"/>
          <ac:spMkLst>
            <pc:docMk/>
            <pc:sldMk cId="3411041251" sldId="259"/>
            <ac:spMk id="3" creationId="{8160196D-6196-B422-2915-AAA9F092B49C}"/>
          </ac:spMkLst>
        </pc:spChg>
      </pc:sldChg>
      <pc:sldChg chg="modSp new mod">
        <pc:chgData name="Aafreen Mahagami" userId="b1b3d1074d42180c" providerId="LiveId" clId="{BA0B07D0-7B55-4EAB-AB54-0AF1C1C06289}" dt="2025-04-29T19:41:39.832" v="169" actId="108"/>
        <pc:sldMkLst>
          <pc:docMk/>
          <pc:sldMk cId="134493910" sldId="260"/>
        </pc:sldMkLst>
        <pc:spChg chg="mod">
          <ac:chgData name="Aafreen Mahagami" userId="b1b3d1074d42180c" providerId="LiveId" clId="{BA0B07D0-7B55-4EAB-AB54-0AF1C1C06289}" dt="2025-04-29T19:28:44.985" v="68" actId="20577"/>
          <ac:spMkLst>
            <pc:docMk/>
            <pc:sldMk cId="134493910" sldId="260"/>
            <ac:spMk id="2" creationId="{07A30031-2134-9E62-12B9-CB00BC715CD2}"/>
          </ac:spMkLst>
        </pc:spChg>
        <pc:spChg chg="mod">
          <ac:chgData name="Aafreen Mahagami" userId="b1b3d1074d42180c" providerId="LiveId" clId="{BA0B07D0-7B55-4EAB-AB54-0AF1C1C06289}" dt="2025-04-29T19:41:39.832" v="169" actId="108"/>
          <ac:spMkLst>
            <pc:docMk/>
            <pc:sldMk cId="134493910" sldId="260"/>
            <ac:spMk id="3" creationId="{38ED0A29-CE81-A929-16D2-F19FB7C398F0}"/>
          </ac:spMkLst>
        </pc:spChg>
      </pc:sldChg>
      <pc:sldChg chg="addSp delSp modSp new mod">
        <pc:chgData name="Aafreen Mahagami" userId="b1b3d1074d42180c" providerId="LiveId" clId="{BA0B07D0-7B55-4EAB-AB54-0AF1C1C06289}" dt="2025-04-29T19:42:07.785" v="170" actId="108"/>
        <pc:sldMkLst>
          <pc:docMk/>
          <pc:sldMk cId="2502867272" sldId="261"/>
        </pc:sldMkLst>
        <pc:spChg chg="mod">
          <ac:chgData name="Aafreen Mahagami" userId="b1b3d1074d42180c" providerId="LiveId" clId="{BA0B07D0-7B55-4EAB-AB54-0AF1C1C06289}" dt="2025-04-29T19:29:34.540" v="71" actId="20577"/>
          <ac:spMkLst>
            <pc:docMk/>
            <pc:sldMk cId="2502867272" sldId="261"/>
            <ac:spMk id="2" creationId="{21B3E279-0FAE-07F9-829E-BE9437CC4327}"/>
          </ac:spMkLst>
        </pc:spChg>
        <pc:spChg chg="add mod">
          <ac:chgData name="Aafreen Mahagami" userId="b1b3d1074d42180c" providerId="LiveId" clId="{BA0B07D0-7B55-4EAB-AB54-0AF1C1C06289}" dt="2025-04-29T19:42:07.785" v="170" actId="108"/>
          <ac:spMkLst>
            <pc:docMk/>
            <pc:sldMk cId="2502867272" sldId="261"/>
            <ac:spMk id="4" creationId="{4FD9C594-EA0C-7D3B-3453-7715E5A9F077}"/>
          </ac:spMkLst>
        </pc:spChg>
      </pc:sldChg>
      <pc:sldChg chg="addSp delSp modSp new mod">
        <pc:chgData name="Aafreen Mahagami" userId="b1b3d1074d42180c" providerId="LiveId" clId="{BA0B07D0-7B55-4EAB-AB54-0AF1C1C06289}" dt="2025-04-29T19:42:49.361" v="174" actId="108"/>
        <pc:sldMkLst>
          <pc:docMk/>
          <pc:sldMk cId="591296674" sldId="262"/>
        </pc:sldMkLst>
        <pc:spChg chg="mod">
          <ac:chgData name="Aafreen Mahagami" userId="b1b3d1074d42180c" providerId="LiveId" clId="{BA0B07D0-7B55-4EAB-AB54-0AF1C1C06289}" dt="2025-04-29T19:30:38.422" v="76" actId="20577"/>
          <ac:spMkLst>
            <pc:docMk/>
            <pc:sldMk cId="591296674" sldId="262"/>
            <ac:spMk id="2" creationId="{74B561C1-C959-1E96-78A1-980A9CE2D80A}"/>
          </ac:spMkLst>
        </pc:spChg>
        <pc:spChg chg="add mod">
          <ac:chgData name="Aafreen Mahagami" userId="b1b3d1074d42180c" providerId="LiveId" clId="{BA0B07D0-7B55-4EAB-AB54-0AF1C1C06289}" dt="2025-04-29T19:42:49.361" v="174" actId="108"/>
          <ac:spMkLst>
            <pc:docMk/>
            <pc:sldMk cId="591296674" sldId="262"/>
            <ac:spMk id="4" creationId="{7E9DB7B3-64A5-7656-6E08-DE137F4F946E}"/>
          </ac:spMkLst>
        </pc:spChg>
      </pc:sldChg>
      <pc:sldChg chg="addSp delSp modSp new mod">
        <pc:chgData name="Aafreen Mahagami" userId="b1b3d1074d42180c" providerId="LiveId" clId="{BA0B07D0-7B55-4EAB-AB54-0AF1C1C06289}" dt="2025-04-29T20:00:08.363" v="196" actId="20577"/>
        <pc:sldMkLst>
          <pc:docMk/>
          <pc:sldMk cId="791282861" sldId="263"/>
        </pc:sldMkLst>
        <pc:spChg chg="mod">
          <ac:chgData name="Aafreen Mahagami" userId="b1b3d1074d42180c" providerId="LiveId" clId="{BA0B07D0-7B55-4EAB-AB54-0AF1C1C06289}" dt="2025-04-29T20:00:08.363" v="196" actId="20577"/>
          <ac:spMkLst>
            <pc:docMk/>
            <pc:sldMk cId="791282861" sldId="263"/>
            <ac:spMk id="2" creationId="{A0AC666D-E637-7866-8DC4-7A8D2F8C1D1F}"/>
          </ac:spMkLst>
        </pc:spChg>
        <pc:spChg chg="add mod">
          <ac:chgData name="Aafreen Mahagami" userId="b1b3d1074d42180c" providerId="LiveId" clId="{BA0B07D0-7B55-4EAB-AB54-0AF1C1C06289}" dt="2025-04-29T19:42:58.125" v="175" actId="108"/>
          <ac:spMkLst>
            <pc:docMk/>
            <pc:sldMk cId="791282861" sldId="263"/>
            <ac:spMk id="4" creationId="{166D283F-0E66-655C-A0FC-B0829B5C6C1F}"/>
          </ac:spMkLst>
        </pc:spChg>
      </pc:sldChg>
      <pc:sldChg chg="addSp delSp modSp new mod">
        <pc:chgData name="Aafreen Mahagami" userId="b1b3d1074d42180c" providerId="LiveId" clId="{BA0B07D0-7B55-4EAB-AB54-0AF1C1C06289}" dt="2025-04-29T19:43:47.154" v="178" actId="108"/>
        <pc:sldMkLst>
          <pc:docMk/>
          <pc:sldMk cId="2500369770" sldId="264"/>
        </pc:sldMkLst>
        <pc:spChg chg="mod">
          <ac:chgData name="Aafreen Mahagami" userId="b1b3d1074d42180c" providerId="LiveId" clId="{BA0B07D0-7B55-4EAB-AB54-0AF1C1C06289}" dt="2025-04-29T19:33:49.676" v="89"/>
          <ac:spMkLst>
            <pc:docMk/>
            <pc:sldMk cId="2500369770" sldId="264"/>
            <ac:spMk id="2" creationId="{AA02A7DF-315B-E389-7336-548CCC75B45B}"/>
          </ac:spMkLst>
        </pc:spChg>
        <pc:spChg chg="add mod">
          <ac:chgData name="Aafreen Mahagami" userId="b1b3d1074d42180c" providerId="LiveId" clId="{BA0B07D0-7B55-4EAB-AB54-0AF1C1C06289}" dt="2025-04-29T19:43:47.154" v="178" actId="108"/>
          <ac:spMkLst>
            <pc:docMk/>
            <pc:sldMk cId="2500369770" sldId="264"/>
            <ac:spMk id="4" creationId="{567D52E0-F791-D4EA-380B-C258A9563E8A}"/>
          </ac:spMkLst>
        </pc:spChg>
      </pc:sldChg>
      <pc:sldChg chg="addSp delSp modSp new mod">
        <pc:chgData name="Aafreen Mahagami" userId="b1b3d1074d42180c" providerId="LiveId" clId="{BA0B07D0-7B55-4EAB-AB54-0AF1C1C06289}" dt="2025-04-29T19:44:54.021" v="182" actId="108"/>
        <pc:sldMkLst>
          <pc:docMk/>
          <pc:sldMk cId="2902687576" sldId="265"/>
        </pc:sldMkLst>
        <pc:spChg chg="mod">
          <ac:chgData name="Aafreen Mahagami" userId="b1b3d1074d42180c" providerId="LiveId" clId="{BA0B07D0-7B55-4EAB-AB54-0AF1C1C06289}" dt="2025-04-29T19:34:48.313" v="90"/>
          <ac:spMkLst>
            <pc:docMk/>
            <pc:sldMk cId="2902687576" sldId="265"/>
            <ac:spMk id="2" creationId="{1434739B-D506-7879-B05A-AE9AC3B50E00}"/>
          </ac:spMkLst>
        </pc:spChg>
        <pc:spChg chg="add mod">
          <ac:chgData name="Aafreen Mahagami" userId="b1b3d1074d42180c" providerId="LiveId" clId="{BA0B07D0-7B55-4EAB-AB54-0AF1C1C06289}" dt="2025-04-29T19:44:54.021" v="182" actId="108"/>
          <ac:spMkLst>
            <pc:docMk/>
            <pc:sldMk cId="2902687576" sldId="265"/>
            <ac:spMk id="4" creationId="{E02BABE6-5EA3-DF2A-95E3-517310C67558}"/>
          </ac:spMkLst>
        </pc:spChg>
      </pc:sldChg>
      <pc:sldChg chg="modSp new del mod">
        <pc:chgData name="Aafreen Mahagami" userId="b1b3d1074d42180c" providerId="LiveId" clId="{BA0B07D0-7B55-4EAB-AB54-0AF1C1C06289}" dt="2025-04-29T19:36:50.353" v="131" actId="2696"/>
        <pc:sldMkLst>
          <pc:docMk/>
          <pc:sldMk cId="2944894265" sldId="266"/>
        </pc:sldMkLst>
      </pc:sldChg>
      <pc:sldChg chg="addSp delSp modSp new mod ord">
        <pc:chgData name="Aafreen Mahagami" userId="b1b3d1074d42180c" providerId="LiveId" clId="{BA0B07D0-7B55-4EAB-AB54-0AF1C1C06289}" dt="2025-04-29T19:51:58.317" v="194" actId="20577"/>
        <pc:sldMkLst>
          <pc:docMk/>
          <pc:sldMk cId="1695851779" sldId="267"/>
        </pc:sldMkLst>
        <pc:spChg chg="mod">
          <ac:chgData name="Aafreen Mahagami" userId="b1b3d1074d42180c" providerId="LiveId" clId="{BA0B07D0-7B55-4EAB-AB54-0AF1C1C06289}" dt="2025-04-29T19:32:04.507" v="82"/>
          <ac:spMkLst>
            <pc:docMk/>
            <pc:sldMk cId="1695851779" sldId="267"/>
            <ac:spMk id="2" creationId="{38EBF694-CEB9-3E9B-CF70-5FF74FAFDB3A}"/>
          </ac:spMkLst>
        </pc:spChg>
        <pc:spChg chg="add mod">
          <ac:chgData name="Aafreen Mahagami" userId="b1b3d1074d42180c" providerId="LiveId" clId="{BA0B07D0-7B55-4EAB-AB54-0AF1C1C06289}" dt="2025-04-29T19:51:58.317" v="194" actId="20577"/>
          <ac:spMkLst>
            <pc:docMk/>
            <pc:sldMk cId="1695851779" sldId="267"/>
            <ac:spMk id="4" creationId="{8E2C21F4-FADA-4BCC-4FBC-BCBE7B623A42}"/>
          </ac:spMkLst>
        </pc:spChg>
      </pc:sldChg>
      <pc:sldChg chg="new del">
        <pc:chgData name="Aafreen Mahagami" userId="b1b3d1074d42180c" providerId="LiveId" clId="{BA0B07D0-7B55-4EAB-AB54-0AF1C1C06289}" dt="2025-04-29T19:37:30.043" v="133" actId="2696"/>
        <pc:sldMkLst>
          <pc:docMk/>
          <pc:sldMk cId="2923097846" sldId="268"/>
        </pc:sldMkLst>
      </pc:sldChg>
      <pc:sldChg chg="modSp new mod">
        <pc:chgData name="Aafreen Mahagami" userId="b1b3d1074d42180c" providerId="LiveId" clId="{BA0B07D0-7B55-4EAB-AB54-0AF1C1C06289}" dt="2025-04-29T19:37:55.747" v="149" actId="14100"/>
        <pc:sldMkLst>
          <pc:docMk/>
          <pc:sldMk cId="4154511383" sldId="269"/>
        </pc:sldMkLst>
        <pc:spChg chg="mod">
          <ac:chgData name="Aafreen Mahagami" userId="b1b3d1074d42180c" providerId="LiveId" clId="{BA0B07D0-7B55-4EAB-AB54-0AF1C1C06289}" dt="2025-04-29T19:37:55.747" v="149" actId="14100"/>
          <ac:spMkLst>
            <pc:docMk/>
            <pc:sldMk cId="4154511383" sldId="269"/>
            <ac:spMk id="2" creationId="{A96654ED-5A21-AD11-723A-92A9425200AC}"/>
          </ac:spMkLst>
        </pc:spChg>
      </pc:sldChg>
    </pc:docChg>
  </pc:docChgLst>
  <pc:docChgLst>
    <pc:chgData name="Aafreen Mahagami" userId="b1b3d1074d42180c" providerId="LiveId" clId="{D506FCB3-9A21-460F-977B-77B5CC4F5688}"/>
    <pc:docChg chg="undo custSel modSld">
      <pc:chgData name="Aafreen Mahagami" userId="b1b3d1074d42180c" providerId="LiveId" clId="{D506FCB3-9A21-460F-977B-77B5CC4F5688}" dt="2025-06-11T19:52:16.060" v="453" actId="20577"/>
      <pc:docMkLst>
        <pc:docMk/>
      </pc:docMkLst>
      <pc:sldChg chg="modSp mod">
        <pc:chgData name="Aafreen Mahagami" userId="b1b3d1074d42180c" providerId="LiveId" clId="{D506FCB3-9A21-460F-977B-77B5CC4F5688}" dt="2025-06-11T19:07:23.187" v="49" actId="20577"/>
        <pc:sldMkLst>
          <pc:docMk/>
          <pc:sldMk cId="954875819" sldId="256"/>
        </pc:sldMkLst>
        <pc:spChg chg="mod">
          <ac:chgData name="Aafreen Mahagami" userId="b1b3d1074d42180c" providerId="LiveId" clId="{D506FCB3-9A21-460F-977B-77B5CC4F5688}" dt="2025-06-11T19:07:02.754" v="41" actId="20577"/>
          <ac:spMkLst>
            <pc:docMk/>
            <pc:sldMk cId="954875819" sldId="256"/>
            <ac:spMk id="2" creationId="{AC0F494B-06BC-5811-8EF8-B4ACDE5778CA}"/>
          </ac:spMkLst>
        </pc:spChg>
        <pc:spChg chg="mod">
          <ac:chgData name="Aafreen Mahagami" userId="b1b3d1074d42180c" providerId="LiveId" clId="{D506FCB3-9A21-460F-977B-77B5CC4F5688}" dt="2025-06-11T19:07:23.187" v="49" actId="20577"/>
          <ac:spMkLst>
            <pc:docMk/>
            <pc:sldMk cId="954875819" sldId="256"/>
            <ac:spMk id="3" creationId="{7E40BC49-7D70-85FD-C4EE-51A2CC51D71B}"/>
          </ac:spMkLst>
        </pc:spChg>
      </pc:sldChg>
      <pc:sldChg chg="addSp delSp modSp mod">
        <pc:chgData name="Aafreen Mahagami" userId="b1b3d1074d42180c" providerId="LiveId" clId="{D506FCB3-9A21-460F-977B-77B5CC4F5688}" dt="2025-06-11T19:45:02.856" v="447" actId="108"/>
        <pc:sldMkLst>
          <pc:docMk/>
          <pc:sldMk cId="485466033" sldId="257"/>
        </pc:sldMkLst>
        <pc:spChg chg="add mod">
          <ac:chgData name="Aafreen Mahagami" userId="b1b3d1074d42180c" providerId="LiveId" clId="{D506FCB3-9A21-460F-977B-77B5CC4F5688}" dt="2025-06-11T19:45:02.856" v="447" actId="108"/>
          <ac:spMkLst>
            <pc:docMk/>
            <pc:sldMk cId="485466033" sldId="257"/>
            <ac:spMk id="3" creationId="{0E5DEDE0-062F-24BD-5F43-A7D54C5BDB72}"/>
          </ac:spMkLst>
        </pc:spChg>
        <pc:spChg chg="del mod">
          <ac:chgData name="Aafreen Mahagami" userId="b1b3d1074d42180c" providerId="LiveId" clId="{D506FCB3-9A21-460F-977B-77B5CC4F5688}" dt="2025-06-11T19:11:22.796" v="396"/>
          <ac:spMkLst>
            <pc:docMk/>
            <pc:sldMk cId="485466033" sldId="257"/>
            <ac:spMk id="4" creationId="{39AE8B8E-E448-F516-7F95-2A3D40E3F510}"/>
          </ac:spMkLst>
        </pc:spChg>
        <pc:spChg chg="add">
          <ac:chgData name="Aafreen Mahagami" userId="b1b3d1074d42180c" providerId="LiveId" clId="{D506FCB3-9A21-460F-977B-77B5CC4F5688}" dt="2025-06-11T19:14:57.612" v="416"/>
          <ac:spMkLst>
            <pc:docMk/>
            <pc:sldMk cId="485466033" sldId="257"/>
            <ac:spMk id="5" creationId="{19CC4AED-4824-3ABF-F386-79149C564937}"/>
          </ac:spMkLst>
        </pc:spChg>
        <pc:spChg chg="add">
          <ac:chgData name="Aafreen Mahagami" userId="b1b3d1074d42180c" providerId="LiveId" clId="{D506FCB3-9A21-460F-977B-77B5CC4F5688}" dt="2025-06-11T19:15:04.319" v="418"/>
          <ac:spMkLst>
            <pc:docMk/>
            <pc:sldMk cId="485466033" sldId="257"/>
            <ac:spMk id="6" creationId="{04A266A2-A9C1-4390-1030-61B09540424E}"/>
          </ac:spMkLst>
        </pc:spChg>
        <pc:spChg chg="add">
          <ac:chgData name="Aafreen Mahagami" userId="b1b3d1074d42180c" providerId="LiveId" clId="{D506FCB3-9A21-460F-977B-77B5CC4F5688}" dt="2025-06-11T19:15:26.198" v="421"/>
          <ac:spMkLst>
            <pc:docMk/>
            <pc:sldMk cId="485466033" sldId="257"/>
            <ac:spMk id="7" creationId="{90B3C768-D76B-92BB-54D1-2D9C47041700}"/>
          </ac:spMkLst>
        </pc:spChg>
      </pc:sldChg>
      <pc:sldChg chg="modSp mod">
        <pc:chgData name="Aafreen Mahagami" userId="b1b3d1074d42180c" providerId="LiveId" clId="{D506FCB3-9A21-460F-977B-77B5CC4F5688}" dt="2025-06-11T19:48:27.694" v="451" actId="5793"/>
        <pc:sldMkLst>
          <pc:docMk/>
          <pc:sldMk cId="333461896" sldId="258"/>
        </pc:sldMkLst>
        <pc:spChg chg="mod">
          <ac:chgData name="Aafreen Mahagami" userId="b1b3d1074d42180c" providerId="LiveId" clId="{D506FCB3-9A21-460F-977B-77B5CC4F5688}" dt="2025-06-11T19:48:27.694" v="451" actId="5793"/>
          <ac:spMkLst>
            <pc:docMk/>
            <pc:sldMk cId="333461896" sldId="258"/>
            <ac:spMk id="4" creationId="{A94EF1A5-1758-F42C-0959-3E5E576C673A}"/>
          </ac:spMkLst>
        </pc:spChg>
      </pc:sldChg>
      <pc:sldChg chg="modSp mod">
        <pc:chgData name="Aafreen Mahagami" userId="b1b3d1074d42180c" providerId="LiveId" clId="{D506FCB3-9A21-460F-977B-77B5CC4F5688}" dt="2025-06-11T19:49:07.569" v="452" actId="5793"/>
        <pc:sldMkLst>
          <pc:docMk/>
          <pc:sldMk cId="3411041251" sldId="259"/>
        </pc:sldMkLst>
        <pc:spChg chg="mod">
          <ac:chgData name="Aafreen Mahagami" userId="b1b3d1074d42180c" providerId="LiveId" clId="{D506FCB3-9A21-460F-977B-77B5CC4F5688}" dt="2025-06-11T19:49:07.569" v="452" actId="5793"/>
          <ac:spMkLst>
            <pc:docMk/>
            <pc:sldMk cId="3411041251" sldId="259"/>
            <ac:spMk id="3" creationId="{8160196D-6196-B422-2915-AAA9F092B49C}"/>
          </ac:spMkLst>
        </pc:spChg>
      </pc:sldChg>
      <pc:sldChg chg="modSp mod">
        <pc:chgData name="Aafreen Mahagami" userId="b1b3d1074d42180c" providerId="LiveId" clId="{D506FCB3-9A21-460F-977B-77B5CC4F5688}" dt="2025-06-11T19:41:28.722" v="430"/>
        <pc:sldMkLst>
          <pc:docMk/>
          <pc:sldMk cId="134493910" sldId="260"/>
        </pc:sldMkLst>
        <pc:spChg chg="mod">
          <ac:chgData name="Aafreen Mahagami" userId="b1b3d1074d42180c" providerId="LiveId" clId="{D506FCB3-9A21-460F-977B-77B5CC4F5688}" dt="2025-06-11T19:41:28.722" v="430"/>
          <ac:spMkLst>
            <pc:docMk/>
            <pc:sldMk cId="134493910" sldId="260"/>
            <ac:spMk id="3" creationId="{38ED0A29-CE81-A929-16D2-F19FB7C398F0}"/>
          </ac:spMkLst>
        </pc:spChg>
      </pc:sldChg>
      <pc:sldChg chg="modSp mod">
        <pc:chgData name="Aafreen Mahagami" userId="b1b3d1074d42180c" providerId="LiveId" clId="{D506FCB3-9A21-460F-977B-77B5CC4F5688}" dt="2025-06-11T19:42:12.140" v="433" actId="14100"/>
        <pc:sldMkLst>
          <pc:docMk/>
          <pc:sldMk cId="2502867272" sldId="261"/>
        </pc:sldMkLst>
        <pc:spChg chg="mod">
          <ac:chgData name="Aafreen Mahagami" userId="b1b3d1074d42180c" providerId="LiveId" clId="{D506FCB3-9A21-460F-977B-77B5CC4F5688}" dt="2025-06-11T19:42:12.140" v="433" actId="14100"/>
          <ac:spMkLst>
            <pc:docMk/>
            <pc:sldMk cId="2502867272" sldId="261"/>
            <ac:spMk id="4" creationId="{4FD9C594-EA0C-7D3B-3453-7715E5A9F077}"/>
          </ac:spMkLst>
        </pc:spChg>
      </pc:sldChg>
      <pc:sldChg chg="modSp mod">
        <pc:chgData name="Aafreen Mahagami" userId="b1b3d1074d42180c" providerId="LiveId" clId="{D506FCB3-9A21-460F-977B-77B5CC4F5688}" dt="2025-06-11T19:42:38.866" v="436" actId="5793"/>
        <pc:sldMkLst>
          <pc:docMk/>
          <pc:sldMk cId="591296674" sldId="262"/>
        </pc:sldMkLst>
        <pc:spChg chg="mod">
          <ac:chgData name="Aafreen Mahagami" userId="b1b3d1074d42180c" providerId="LiveId" clId="{D506FCB3-9A21-460F-977B-77B5CC4F5688}" dt="2025-06-11T19:42:38.866" v="436" actId="5793"/>
          <ac:spMkLst>
            <pc:docMk/>
            <pc:sldMk cId="591296674" sldId="262"/>
            <ac:spMk id="4" creationId="{7E9DB7B3-64A5-7656-6E08-DE137F4F946E}"/>
          </ac:spMkLst>
        </pc:spChg>
      </pc:sldChg>
      <pc:sldChg chg="modSp mod">
        <pc:chgData name="Aafreen Mahagami" userId="b1b3d1074d42180c" providerId="LiveId" clId="{D506FCB3-9A21-460F-977B-77B5CC4F5688}" dt="2025-06-11T19:52:16.060" v="453" actId="20577"/>
        <pc:sldMkLst>
          <pc:docMk/>
          <pc:sldMk cId="791282861" sldId="263"/>
        </pc:sldMkLst>
        <pc:spChg chg="mod">
          <ac:chgData name="Aafreen Mahagami" userId="b1b3d1074d42180c" providerId="LiveId" clId="{D506FCB3-9A21-460F-977B-77B5CC4F5688}" dt="2025-06-11T19:52:16.060" v="453" actId="20577"/>
          <ac:spMkLst>
            <pc:docMk/>
            <pc:sldMk cId="791282861" sldId="263"/>
            <ac:spMk id="4" creationId="{166D283F-0E66-655C-A0FC-B0829B5C6C1F}"/>
          </ac:spMkLst>
        </pc:spChg>
      </pc:sldChg>
      <pc:sldChg chg="modSp mod">
        <pc:chgData name="Aafreen Mahagami" userId="b1b3d1074d42180c" providerId="LiveId" clId="{D506FCB3-9A21-460F-977B-77B5CC4F5688}" dt="2025-06-11T19:44:26.476" v="445" actId="14100"/>
        <pc:sldMkLst>
          <pc:docMk/>
          <pc:sldMk cId="2500369770" sldId="264"/>
        </pc:sldMkLst>
        <pc:spChg chg="mod">
          <ac:chgData name="Aafreen Mahagami" userId="b1b3d1074d42180c" providerId="LiveId" clId="{D506FCB3-9A21-460F-977B-77B5CC4F5688}" dt="2025-06-11T19:44:26.476" v="445" actId="14100"/>
          <ac:spMkLst>
            <pc:docMk/>
            <pc:sldMk cId="2500369770" sldId="264"/>
            <ac:spMk id="4" creationId="{567D52E0-F791-D4EA-380B-C258A9563E8A}"/>
          </ac:spMkLst>
        </pc:spChg>
      </pc:sldChg>
      <pc:sldChg chg="modSp mod">
        <pc:chgData name="Aafreen Mahagami" userId="b1b3d1074d42180c" providerId="LiveId" clId="{D506FCB3-9A21-460F-977B-77B5CC4F5688}" dt="2025-06-11T19:46:26.932" v="450" actId="108"/>
        <pc:sldMkLst>
          <pc:docMk/>
          <pc:sldMk cId="1695851779" sldId="267"/>
        </pc:sldMkLst>
        <pc:spChg chg="mod">
          <ac:chgData name="Aafreen Mahagami" userId="b1b3d1074d42180c" providerId="LiveId" clId="{D506FCB3-9A21-460F-977B-77B5CC4F5688}" dt="2025-06-11T19:46:26.932" v="450" actId="108"/>
          <ac:spMkLst>
            <pc:docMk/>
            <pc:sldMk cId="1695851779" sldId="267"/>
            <ac:spMk id="4" creationId="{8E2C21F4-FADA-4BCC-4FBC-BCBE7B623A42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6/12/2025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F494B-06BC-5811-8EF8-B4ACDE5778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Project Title:</a:t>
            </a:r>
            <a:br>
              <a:rPr lang="en-US" sz="3200" dirty="0"/>
            </a:br>
            <a:r>
              <a:rPr lang="en-US" sz="3200" dirty="0"/>
              <a:t>Automation of Accounts Receivable</a:t>
            </a:r>
            <a:br>
              <a:rPr lang="en-US" sz="3200" dirty="0"/>
            </a:br>
            <a:br>
              <a:rPr lang="en-US" sz="3200" dirty="0"/>
            </a:br>
            <a:endParaRPr lang="en-IN" sz="32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E40BC49-7D70-85FD-C4EE-51A2CC51D71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1800" b="1" dirty="0"/>
              <a:t>Prepared By:</a:t>
            </a:r>
            <a:br>
              <a:rPr lang="en-US" sz="1800" dirty="0"/>
            </a:br>
            <a:r>
              <a:rPr lang="en-US" sz="1800" dirty="0"/>
              <a:t>Shahzad Ahmed</a:t>
            </a:r>
            <a:br>
              <a:rPr lang="en-US" sz="1800" dirty="0"/>
            </a:br>
            <a:r>
              <a:rPr lang="en-US" sz="1800" b="1" dirty="0"/>
              <a:t>Date:</a:t>
            </a:r>
            <a:br>
              <a:rPr lang="en-US" sz="1800" dirty="0"/>
            </a:br>
            <a:r>
              <a:rPr lang="en-US" sz="1800" dirty="0"/>
              <a:t>12.06.2025</a:t>
            </a:r>
            <a:endParaRPr lang="en-IN" sz="1800" dirty="0"/>
          </a:p>
        </p:txBody>
      </p:sp>
    </p:spTree>
    <p:extLst>
      <p:ext uri="{BB962C8B-B14F-4D97-AF65-F5344CB8AC3E}">
        <p14:creationId xmlns:p14="http://schemas.microsoft.com/office/powerpoint/2010/main" val="95487581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02A7DF-315B-E389-7336-548CCC75B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Risks and Dependencies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567D52E0-F791-D4EA-380B-C258A9563E8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1685491"/>
            <a:ext cx="8069813" cy="3477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IN" dirty="0"/>
              <a:t>Current manual process is entrenched with the team and may resist change.</a:t>
            </a:r>
          </a:p>
          <a:p>
            <a:pPr lvl="0"/>
            <a:r>
              <a:rPr lang="en-IN" dirty="0"/>
              <a:t>Integration with existing SAP modules and CSS application may require custom development.</a:t>
            </a:r>
          </a:p>
          <a:p>
            <a:pPr lvl="0"/>
            <a:r>
              <a:rPr lang="en-IN" dirty="0"/>
              <a:t>Accurate refund processing must be ensured to avoid financial discrepancies.</a:t>
            </a:r>
          </a:p>
          <a:p>
            <a:pPr lvl="0"/>
            <a:r>
              <a:rPr lang="en-IN" dirty="0"/>
              <a:t>Downtime during go-live or system switchover could impact daily operations.</a:t>
            </a:r>
          </a:p>
          <a:p>
            <a:r>
              <a:rPr lang="en-IN" dirty="0"/>
              <a:t>Justifying ROI based on time saved and error reduction may be subjective.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03697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4739B-D506-7879-B05A-AE9AC3B50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Approval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E02BABE6-5EA3-DF2A-95E3-517310C675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947926" y="3024318"/>
            <a:ext cx="2689711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Project Sponsor: ABC</a:t>
            </a:r>
          </a:p>
          <a:p>
            <a:pPr fontAlgn="base"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en-US" altLang="en-US" dirty="0"/>
              <a:t>Project Manager: XYZ</a:t>
            </a:r>
          </a:p>
        </p:txBody>
      </p:sp>
    </p:spTree>
    <p:extLst>
      <p:ext uri="{BB962C8B-B14F-4D97-AF65-F5344CB8AC3E}">
        <p14:creationId xmlns:p14="http://schemas.microsoft.com/office/powerpoint/2010/main" val="29026875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54ED-5A21-AD11-723A-92A9425200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918" y="1123837"/>
            <a:ext cx="11644113" cy="4601183"/>
          </a:xfrm>
        </p:spPr>
        <p:txBody>
          <a:bodyPr/>
          <a:lstStyle/>
          <a:p>
            <a:r>
              <a:rPr lang="en-US" dirty="0"/>
              <a:t>Thank you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545113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FBE4E-1FBE-4708-E665-ED6C1AF57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Situation</a:t>
            </a:r>
            <a:endParaRPr lang="en-IN" dirty="0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0E5DEDE0-062F-24BD-5F43-A7D54C5BDB7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30638" y="1039159"/>
            <a:ext cx="8108443" cy="4770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IN" dirty="0"/>
              <a:t>The Accounts Receivable (AR) process involves high-volume daily transactions including:</a:t>
            </a:r>
          </a:p>
          <a:p>
            <a:r>
              <a:rPr lang="en-IN" dirty="0"/>
              <a:t>Payments via Direct Debit, Credit Card, Cheque</a:t>
            </a:r>
          </a:p>
          <a:p>
            <a:r>
              <a:rPr lang="en-IN" dirty="0"/>
              <a:t>Manual posting in SAP customer accounts</a:t>
            </a:r>
          </a:p>
          <a:p>
            <a:r>
              <a:rPr lang="en-IN" dirty="0"/>
              <a:t>Handling refunds and reversals through CSS Application</a:t>
            </a:r>
          </a:p>
          <a:p>
            <a:pPr lvl="0"/>
            <a:r>
              <a:rPr lang="en-IN" dirty="0"/>
              <a:t>Customer service teams frequently respond to queries regarding payments, refunds, and overpayments.</a:t>
            </a:r>
          </a:p>
          <a:p>
            <a:pPr lvl="0"/>
            <a:r>
              <a:rPr lang="en-IN" dirty="0"/>
              <a:t>Each transaction type (airtime, equipment, cost </a:t>
            </a:r>
            <a:r>
              <a:rPr lang="en-IN" dirty="0" err="1"/>
              <a:t>center</a:t>
            </a:r>
            <a:r>
              <a:rPr lang="en-IN" dirty="0"/>
              <a:t>) is handled independently, with minimal integration.</a:t>
            </a:r>
          </a:p>
          <a:p>
            <a:pPr lvl="0"/>
            <a:r>
              <a:rPr lang="en-IN" dirty="0"/>
              <a:t>Payment allocations and refunds are processed manually, increasing workload and chances of delay or error.</a:t>
            </a:r>
          </a:p>
          <a:p>
            <a:pPr lvl="0"/>
            <a:r>
              <a:rPr lang="en-IN" dirty="0"/>
              <a:t>Data entry into SAP and CSS is time-consuming and repetitive.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5466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76510-15E3-DB7A-2156-1C63347B9F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Problem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A94EF1A5-1758-F42C-0959-3E5E576C673A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475977" y="1377713"/>
            <a:ext cx="8244076" cy="4093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en-IN" dirty="0"/>
              <a:t>Manual processes lead to:</a:t>
            </a:r>
          </a:p>
          <a:p>
            <a:r>
              <a:rPr lang="en-IN" dirty="0"/>
              <a:t>Delayed payment allocation</a:t>
            </a:r>
          </a:p>
          <a:p>
            <a:r>
              <a:rPr lang="en-IN" dirty="0"/>
              <a:t>Errors in posting and reconciliation</a:t>
            </a:r>
          </a:p>
          <a:p>
            <a:r>
              <a:rPr lang="en-IN" dirty="0"/>
              <a:t>Inaccurate or delayed customer refunds</a:t>
            </a:r>
          </a:p>
          <a:p>
            <a:pPr lvl="0"/>
            <a:r>
              <a:rPr lang="en-IN" dirty="0"/>
              <a:t>High operational cost due to excessive manual intervention</a:t>
            </a:r>
          </a:p>
          <a:p>
            <a:pPr lvl="0"/>
            <a:r>
              <a:rPr lang="en-IN" dirty="0"/>
              <a:t>Poor customer experience from slow query handling and refund processing</a:t>
            </a:r>
          </a:p>
          <a:p>
            <a:pPr lvl="0"/>
            <a:r>
              <a:rPr lang="en-IN" dirty="0"/>
              <a:t>Lack of real-time visibility into transaction status for finance and customer service teams</a:t>
            </a:r>
          </a:p>
          <a:p>
            <a:pPr lvl="0"/>
            <a:r>
              <a:rPr lang="en-IN" dirty="0"/>
              <a:t>Scalability issues as transaction volume grows</a:t>
            </a:r>
          </a:p>
          <a:p>
            <a:pPr marR="0" lvl="0" fontAlgn="base">
              <a:spcAft>
                <a:spcPct val="0"/>
              </a:spcAft>
              <a:buSzTx/>
              <a:buFont typeface="Arial" panose="020B0604020202020204" pitchFamily="34" charset="0"/>
              <a:buChar char="•"/>
              <a:tabLst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346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01BAA4-B07F-4F0E-6297-94856581DA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Opportunity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60196D-6196-B422-2915-AAA9F092B4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N" dirty="0"/>
              <a:t>Automation can streamline:</a:t>
            </a:r>
          </a:p>
          <a:p>
            <a:r>
              <a:rPr lang="en-IN" dirty="0"/>
              <a:t>Payment posting and allocation in SAP</a:t>
            </a:r>
          </a:p>
          <a:p>
            <a:r>
              <a:rPr lang="en-IN" dirty="0"/>
              <a:t>Refund and reversal handling through CSS</a:t>
            </a:r>
          </a:p>
          <a:p>
            <a:r>
              <a:rPr lang="en-IN" dirty="0"/>
              <a:t>Query resolution by providing real-time transaction visibility</a:t>
            </a:r>
          </a:p>
          <a:p>
            <a:pPr lvl="0"/>
            <a:r>
              <a:rPr lang="en-IN" dirty="0"/>
              <a:t>Enable real-time integration of payment channels with internal systems</a:t>
            </a:r>
          </a:p>
          <a:p>
            <a:pPr lvl="0"/>
            <a:r>
              <a:rPr lang="en-IN" dirty="0"/>
              <a:t>Reduce manual errors, improve turnaround times</a:t>
            </a:r>
          </a:p>
          <a:p>
            <a:pPr lvl="0"/>
            <a:r>
              <a:rPr lang="en-IN" dirty="0"/>
              <a:t>Improve customer satisfaction with faster refunds and fewer issues</a:t>
            </a:r>
          </a:p>
          <a:p>
            <a:pPr lvl="0"/>
            <a:r>
              <a:rPr lang="en-IN" dirty="0"/>
              <a:t>Free up staff to focus on value-added tasks rather than routine data entry</a:t>
            </a:r>
          </a:p>
          <a:p>
            <a:pPr lvl="0"/>
            <a:r>
              <a:rPr lang="en-IN" dirty="0"/>
              <a:t>Lay the foundation for advanced reporting and analytics in AR processes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11041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30031-2134-9E62-12B9-CB00BC715C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Purpose Statement (Goals)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ED0A29-CE81-A929-16D2-F19FB7C398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The purpose of this project is to </a:t>
            </a:r>
            <a:r>
              <a:rPr lang="en-IN" dirty="0" err="1"/>
              <a:t>analyze</a:t>
            </a:r>
            <a:r>
              <a:rPr lang="en-IN" dirty="0"/>
              <a:t>, design, and implement an automated system for managing accounts receivable, payment allocation, and customer refunds in SAP and associated applications like CSS.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4493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3E279-0FAE-07F9-829E-BE9437CC43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Project Objectives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4FD9C594-EA0C-7D3B-3453-7715E5A9F077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7" y="1608547"/>
            <a:ext cx="7703301" cy="3631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IN" dirty="0"/>
              <a:t>Automate the allocation of customer payments to the correct accounts and invoices.</a:t>
            </a:r>
          </a:p>
          <a:p>
            <a:pPr lvl="0"/>
            <a:r>
              <a:rPr lang="en-IN" dirty="0"/>
              <a:t>Integrate payment sources (Direct Debit, Credit Card, Cheque) with SAP for real-time posting.</a:t>
            </a:r>
          </a:p>
          <a:p>
            <a:pPr lvl="0"/>
            <a:r>
              <a:rPr lang="en-IN" dirty="0"/>
              <a:t>Enable automated reversal and refund processing using CSS application.</a:t>
            </a:r>
          </a:p>
          <a:p>
            <a:pPr lvl="0"/>
            <a:r>
              <a:rPr lang="en-IN" dirty="0"/>
              <a:t>Streamline handling of customer queries related to payments and refunds.</a:t>
            </a:r>
          </a:p>
          <a:p>
            <a:pPr lvl="0"/>
            <a:r>
              <a:rPr lang="en-IN" dirty="0"/>
              <a:t>Implement reporting and audit trail capabilities for all transactions.</a:t>
            </a:r>
          </a:p>
          <a:p>
            <a:pPr marR="0" lvl="0" fontAlgn="base">
              <a:spcAft>
                <a:spcPct val="0"/>
              </a:spcAft>
              <a:buSzTx/>
              <a:buFont typeface="Arial" panose="020B0604020202020204" pitchFamily="34" charset="0"/>
              <a:buChar char="•"/>
              <a:tabLst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28672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561C1-C959-1E96-78A1-980A9CE2D8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Success Criteria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E9DB7B3-64A5-7656-6E08-DE137F4F946E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2162543"/>
            <a:ext cx="7200754" cy="25237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IN" dirty="0"/>
              <a:t>Improved accuracy and speed in payment allocation and posting.</a:t>
            </a:r>
          </a:p>
          <a:p>
            <a:pPr lvl="0"/>
            <a:r>
              <a:rPr lang="en-IN" dirty="0"/>
              <a:t>Reduction in manual errors and rework due to automation.</a:t>
            </a:r>
          </a:p>
          <a:p>
            <a:pPr lvl="0"/>
            <a:r>
              <a:rPr lang="en-IN" dirty="0"/>
              <a:t>Faster resolution of customer queries and refund requests.</a:t>
            </a:r>
          </a:p>
          <a:p>
            <a:pPr lvl="0"/>
            <a:r>
              <a:rPr lang="en-IN" dirty="0"/>
              <a:t>Enhanced system response time and reduced wait times.</a:t>
            </a:r>
          </a:p>
          <a:p>
            <a:pPr lvl="0"/>
            <a:r>
              <a:rPr lang="en-IN" dirty="0"/>
              <a:t>Improved customer satisfaction and operational efficiency.</a:t>
            </a:r>
          </a:p>
          <a:p>
            <a:pPr marL="0" indent="0" fontAlgn="base">
              <a:spcAft>
                <a:spcPct val="0"/>
              </a:spcAft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912966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AC666D-E637-7866-8DC4-7A8D2F8C1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/>
              <a:t>Methods/  Approach</a:t>
            </a:r>
            <a:endParaRPr lang="en-IN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166D283F-0E66-655C-A0FC-B0829B5C6C1F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7" y="2239488"/>
            <a:ext cx="7890113" cy="23698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IN" dirty="0"/>
              <a:t>Define requirements with the finance and customer service teams.</a:t>
            </a:r>
          </a:p>
          <a:p>
            <a:pPr lvl="0"/>
            <a:r>
              <a:rPr lang="en-IN" dirty="0"/>
              <a:t>Develop and test automated workflows for payments, refunds, and reversals.</a:t>
            </a:r>
          </a:p>
          <a:p>
            <a:pPr lvl="0"/>
            <a:r>
              <a:rPr lang="en-IN" dirty="0"/>
              <a:t>Train end users and IT support staff on new processes.</a:t>
            </a:r>
          </a:p>
          <a:p>
            <a:pPr lvl="0"/>
            <a:r>
              <a:rPr lang="en-IN" dirty="0"/>
              <a:t>Go live with automated solution and provide post-deployment support.</a:t>
            </a:r>
          </a:p>
          <a:p>
            <a:pPr marL="0" marR="0" lvl="0" indent="0" fontAlgn="base">
              <a:spcAft>
                <a:spcPct val="0"/>
              </a:spcAft>
              <a:buSzTx/>
              <a:buNone/>
              <a:tabLst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91282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BF694-CEB9-3E9B-CF70-5FF74FAFDB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Resources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8E2C21F4-FADA-4BCC-4FBC-BCBE7B623A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3869268" y="2100989"/>
            <a:ext cx="8185080" cy="2646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en-IN" dirty="0"/>
              <a:t>People: Finance team, Customer Service team, SAP Consultants, IT team.</a:t>
            </a:r>
          </a:p>
          <a:p>
            <a:pPr lvl="0"/>
            <a:r>
              <a:rPr lang="en-IN" dirty="0"/>
              <a:t>Time: Implementation within 4–6 months.</a:t>
            </a:r>
          </a:p>
          <a:p>
            <a:pPr lvl="0"/>
            <a:r>
              <a:rPr lang="en-IN" dirty="0"/>
              <a:t>Budget: Hardware, software, training, and services not to exceed Rs. 2,00,000.00.</a:t>
            </a:r>
          </a:p>
          <a:p>
            <a:pPr lvl="0"/>
            <a:r>
              <a:rPr lang="en-IN" dirty="0"/>
              <a:t>Other: Third-party integration tools, vendor consultation, and training costs not to exceed Rs. 50,000.00.</a:t>
            </a:r>
          </a:p>
          <a:p>
            <a:pPr fontAlgn="base">
              <a:spcAft>
                <a:spcPct val="0"/>
              </a:spcAft>
              <a:buFont typeface="Arial" panose="020B0604020202020204" pitchFamily="34" charset="0"/>
              <a:buChar char="•"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95851779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76</TotalTime>
  <Words>581</Words>
  <Application>Microsoft Office PowerPoint</Application>
  <PresentationFormat>Widescreen</PresentationFormat>
  <Paragraphs>64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Corbel</vt:lpstr>
      <vt:lpstr>Wingdings 2</vt:lpstr>
      <vt:lpstr>Frame</vt:lpstr>
      <vt:lpstr>Project Title: Automation of Accounts Receivable  </vt:lpstr>
      <vt:lpstr>Situation</vt:lpstr>
      <vt:lpstr>Problem</vt:lpstr>
      <vt:lpstr>Opportunity</vt:lpstr>
      <vt:lpstr>Purpose Statement (Goals)</vt:lpstr>
      <vt:lpstr>Project Objectives</vt:lpstr>
      <vt:lpstr>Success Criteria</vt:lpstr>
      <vt:lpstr>Methods/  Approach</vt:lpstr>
      <vt:lpstr>Resources</vt:lpstr>
      <vt:lpstr>Risks and Dependencies</vt:lpstr>
      <vt:lpstr>Project Approval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Aafreen Mahagami</dc:creator>
  <cp:lastModifiedBy>Aafreen Mahagami</cp:lastModifiedBy>
  <cp:revision>1</cp:revision>
  <dcterms:created xsi:type="dcterms:W3CDTF">2025-04-29T19:15:14Z</dcterms:created>
  <dcterms:modified xsi:type="dcterms:W3CDTF">2025-06-11T19:52:26Z</dcterms:modified>
</cp:coreProperties>
</file>