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4431322"/>
            <a:ext cx="8461717" cy="1800665"/>
          </a:xfrm>
        </p:spPr>
        <p:txBody>
          <a:bodyPr/>
          <a:lstStyle/>
          <a:p>
            <a:pPr>
              <a:defRPr sz="2800">
                <a:latin typeface="Calibri"/>
              </a:defRPr>
            </a:pPr>
            <a:r>
              <a:t>Prepared By: Ritesh Nigam</a:t>
            </a:r>
          </a:p>
          <a:p>
            <a:r>
              <a:t>Date: 03/06/2025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1354"/>
            <a:ext cx="8229600" cy="2694601"/>
          </a:xfrm>
        </p:spPr>
        <p:txBody>
          <a:bodyPr>
            <a:normAutofit/>
          </a:bodyPr>
          <a:lstStyle/>
          <a:p>
            <a:pPr>
              <a:defRPr sz="3400">
                <a:latin typeface="Calibri"/>
              </a:defRPr>
            </a:pPr>
            <a:r>
              <a:rPr smtClean="0">
                <a:solidFill>
                  <a:schemeClr val="bg1">
                    <a:lumMod val="50000"/>
                  </a:schemeClr>
                </a:solidFill>
              </a:rPr>
              <a:t>Project Title:</a:t>
            </a:r>
            <a:r>
              <a:rPr smtClean="0"/>
              <a:t/>
            </a:r>
            <a:br>
              <a:rPr smtClean="0"/>
            </a:br>
            <a:r>
              <a:rPr smtClean="0"/>
              <a:t/>
            </a:r>
            <a:br>
              <a:rPr smtClean="0"/>
            </a:br>
            <a:r>
              <a:rPr smtClean="0"/>
              <a:t>Customer </a:t>
            </a:r>
            <a:r>
              <a:t>Lead Management System - CRMNEXT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 smtClean="0"/>
              <a:t>Risks</a:t>
            </a:r>
            <a:r>
              <a:rPr lang="en-IN" b="1" u="sng" dirty="0" smtClean="0"/>
              <a:t> </a:t>
            </a:r>
            <a:endParaRPr b="1" u="sn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Legacy data migration complexity.</a:t>
            </a:r>
          </a:p>
          <a:p>
            <a:pPr>
              <a:defRPr sz="2800">
                <a:latin typeface="Calibri"/>
              </a:defRPr>
            </a:pPr>
            <a:r>
              <a:t>User resistance to new system.</a:t>
            </a:r>
          </a:p>
          <a:p>
            <a:pPr>
              <a:defRPr sz="2800">
                <a:latin typeface="Calibri"/>
              </a:defRPr>
            </a:pPr>
            <a:r>
              <a:t>Integration delays with core banking.</a:t>
            </a:r>
          </a:p>
          <a:p>
            <a:pPr>
              <a:defRPr sz="2800">
                <a:latin typeface="Calibri"/>
              </a:defRPr>
            </a:pPr>
            <a:r>
              <a:t>Scope creep impacting Agile sprints.</a:t>
            </a:r>
          </a:p>
          <a:p>
            <a:pPr>
              <a:defRPr sz="2800">
                <a:latin typeface="Calibri"/>
              </a:defRPr>
            </a:pPr>
            <a:r>
              <a:t>Vendor dependency for CRM features.</a:t>
            </a:r>
          </a:p>
          <a:p>
            <a:pPr>
              <a:defRPr sz="2800">
                <a:latin typeface="Calibri"/>
              </a:defRPr>
            </a:pPr>
            <a:r>
              <a:t>Mitigation via Agile risk logs.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Vendor deliverables (CRMNEXT modules).</a:t>
            </a:r>
          </a:p>
          <a:p>
            <a:pPr>
              <a:defRPr sz="2800">
                <a:latin typeface="Calibri"/>
              </a:defRPr>
            </a:pPr>
            <a:r>
              <a:t>Third-party API integrations.</a:t>
            </a:r>
          </a:p>
          <a:p>
            <a:pPr>
              <a:defRPr sz="2800">
                <a:latin typeface="Calibri"/>
              </a:defRPr>
            </a:pPr>
            <a:r>
              <a:t>Infrastructure provisioning timelines.</a:t>
            </a:r>
          </a:p>
          <a:p>
            <a:pPr>
              <a:defRPr sz="2800">
                <a:latin typeface="Calibri"/>
              </a:defRPr>
            </a:pPr>
            <a:r>
              <a:t>Stakeholder availability for reviews.</a:t>
            </a:r>
          </a:p>
          <a:p>
            <a:pPr>
              <a:defRPr sz="2800">
                <a:latin typeface="Calibri"/>
              </a:defRPr>
            </a:pPr>
            <a:r>
              <a:t>Regulatory data handling approvals.</a:t>
            </a:r>
          </a:p>
          <a:p>
            <a:pPr>
              <a:defRPr sz="2800">
                <a:latin typeface="Calibri"/>
              </a:defRPr>
            </a:pPr>
            <a:r>
              <a:t>Backlog grooming ensures scope clarity.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CRMNEXT license &amp; implementation: ₹8,00,000.</a:t>
            </a:r>
          </a:p>
          <a:p>
            <a:pPr>
              <a:defRPr sz="2800">
                <a:latin typeface="Calibri"/>
              </a:defRPr>
            </a:pPr>
            <a:r>
              <a:t>Third-party integrations: ₹2,00,000.</a:t>
            </a:r>
          </a:p>
          <a:p>
            <a:pPr>
              <a:defRPr sz="2800">
                <a:latin typeface="Calibri"/>
              </a:defRPr>
            </a:pPr>
            <a:r>
              <a:t>Infrastructure setup: ₹1,00,000.</a:t>
            </a:r>
          </a:p>
          <a:p>
            <a:pPr>
              <a:defRPr sz="2800">
                <a:latin typeface="Calibri"/>
              </a:defRPr>
            </a:pPr>
            <a:r>
              <a:t>Training &amp; change management: ₹50,000.</a:t>
            </a:r>
          </a:p>
          <a:p>
            <a:pPr>
              <a:defRPr sz="2800">
                <a:latin typeface="Calibri"/>
              </a:defRPr>
            </a:pPr>
            <a:r>
              <a:t>Agile coaching: ₹50,000.</a:t>
            </a:r>
          </a:p>
          <a:p>
            <a:pPr>
              <a:defRPr sz="2800">
                <a:latin typeface="Calibri"/>
              </a:defRPr>
            </a:pPr>
            <a:r>
              <a:t>Total estimated: ₹11,00,000.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Sprint 0: Setup and backlog finalization.</a:t>
            </a:r>
          </a:p>
          <a:p>
            <a:pPr>
              <a:defRPr sz="2800">
                <a:latin typeface="Calibri"/>
              </a:defRPr>
            </a:pPr>
            <a:r>
              <a:t>Sprint 1: Lead capture and allocation.</a:t>
            </a:r>
          </a:p>
          <a:p>
            <a:pPr>
              <a:defRPr sz="2800">
                <a:latin typeface="Calibri"/>
              </a:defRPr>
            </a:pPr>
            <a:r>
              <a:t>Sprint 2: Dashboards &amp; workflows.</a:t>
            </a:r>
          </a:p>
          <a:p>
            <a:pPr>
              <a:defRPr sz="2800">
                <a:latin typeface="Calibri"/>
              </a:defRPr>
            </a:pPr>
            <a:r>
              <a:t>Sprint 3: Integration and UAT.</a:t>
            </a:r>
          </a:p>
          <a:p>
            <a:pPr>
              <a:defRPr sz="2800">
                <a:latin typeface="Calibri"/>
              </a:defRPr>
            </a:pPr>
            <a:r>
              <a:t>Agile ceremonies at each stage.</a:t>
            </a:r>
          </a:p>
          <a:p>
            <a:pPr>
              <a:defRPr sz="2800">
                <a:latin typeface="Calibri"/>
              </a:defRPr>
            </a:pPr>
            <a:r>
              <a:t>Go-live and post-launch support.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Sign-off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Project Sponsor</a:t>
            </a:r>
            <a:r>
              <a:rPr/>
              <a:t>: </a:t>
            </a:r>
            <a:r>
              <a:rPr lang="en-IN" dirty="0" err="1" smtClean="0"/>
              <a:t>Mr.Surendra</a:t>
            </a:r>
            <a:r>
              <a:rPr lang="en-IN" dirty="0" smtClean="0"/>
              <a:t> </a:t>
            </a:r>
            <a:r>
              <a:rPr lang="en-IN" dirty="0" err="1" smtClean="0"/>
              <a:t>Bhati</a:t>
            </a:r>
            <a:endParaRPr/>
          </a:p>
          <a:p>
            <a:pPr>
              <a:defRPr sz="2800">
                <a:latin typeface="Calibri"/>
              </a:defRPr>
            </a:pPr>
            <a:r>
              <a:t>Project Manager</a:t>
            </a:r>
            <a:r>
              <a:rPr/>
              <a:t>: </a:t>
            </a:r>
            <a:r>
              <a:rPr lang="en-IN" dirty="0" smtClean="0"/>
              <a:t>Mr. </a:t>
            </a:r>
            <a:r>
              <a:rPr smtClean="0"/>
              <a:t>Ritesh </a:t>
            </a:r>
            <a:r>
              <a:t>Nigam</a:t>
            </a:r>
          </a:p>
          <a:p>
            <a:pPr>
              <a:defRPr sz="2800">
                <a:latin typeface="Calibri"/>
              </a:defRPr>
            </a:pPr>
            <a:r>
              <a:t>CRMNEXT Vendor Lead</a:t>
            </a:r>
          </a:p>
          <a:p>
            <a:pPr>
              <a:defRPr sz="2800">
                <a:latin typeface="Calibri"/>
              </a:defRPr>
            </a:pPr>
            <a:r>
              <a:t>Agile Coach</a:t>
            </a:r>
          </a:p>
          <a:p>
            <a:pPr>
              <a:defRPr sz="2800">
                <a:latin typeface="Calibri"/>
              </a:defRPr>
            </a:pPr>
            <a:r>
              <a:t>IT Integration Lead</a:t>
            </a:r>
          </a:p>
          <a:p>
            <a:pPr>
              <a:defRPr sz="2800">
                <a:latin typeface="Calibri"/>
              </a:defRPr>
            </a:pPr>
            <a:r>
              <a:t>Retail Banking Business Head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Prepared by: Ritesh Nigam</a:t>
            </a:r>
          </a:p>
          <a:p>
            <a:pPr>
              <a:defRPr sz="2800">
                <a:latin typeface="Calibri"/>
              </a:defRPr>
            </a:pPr>
            <a:r>
              <a:t>Date: 03/06/2025</a:t>
            </a:r>
          </a:p>
          <a:p>
            <a:pPr>
              <a:defRPr sz="2800">
                <a:latin typeface="Calibri"/>
              </a:defRPr>
            </a:pPr>
            <a:r>
              <a:t>For queries</a:t>
            </a:r>
            <a:r>
              <a:rPr/>
              <a:t>: </a:t>
            </a:r>
            <a:r>
              <a:rPr lang="en-IN" dirty="0" smtClean="0"/>
              <a:t>+91-9999999999</a:t>
            </a:r>
            <a:endParaRPr/>
          </a:p>
          <a:p>
            <a:pPr>
              <a:defRPr sz="2800">
                <a:latin typeface="Calibri"/>
              </a:defRPr>
            </a:pPr>
            <a:r>
              <a:t>CRMNEXT: Simplifying lead management.</a:t>
            </a:r>
          </a:p>
          <a:p>
            <a:pPr>
              <a:defRPr sz="2800">
                <a:latin typeface="Calibri"/>
              </a:defRPr>
            </a:pPr>
            <a:r>
              <a:t>Agile: Ensuring adaptive delivery.</a:t>
            </a:r>
          </a:p>
          <a:p>
            <a:pPr>
              <a:defRPr sz="2800">
                <a:latin typeface="Calibri"/>
              </a:defRPr>
            </a:pPr>
            <a:r>
              <a:t>Looking forward to your support.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Multiple disconnected lead management tools.</a:t>
            </a:r>
          </a:p>
          <a:p>
            <a:pPr>
              <a:defRPr sz="2800">
                <a:latin typeface="Calibri"/>
              </a:defRPr>
            </a:pPr>
            <a:r>
              <a:t>Delayed customer response and follow-ups.</a:t>
            </a:r>
          </a:p>
          <a:p>
            <a:pPr>
              <a:defRPr sz="2800">
                <a:latin typeface="Calibri"/>
              </a:defRPr>
            </a:pPr>
            <a:r>
              <a:t>No central visibility of lead status.</a:t>
            </a:r>
          </a:p>
          <a:p>
            <a:pPr>
              <a:defRPr sz="2800">
                <a:latin typeface="Calibri"/>
              </a:defRPr>
            </a:pPr>
            <a:r>
              <a:t>Missed business opportunities.</a:t>
            </a:r>
          </a:p>
          <a:p>
            <a:pPr>
              <a:defRPr sz="2800">
                <a:latin typeface="Calibri"/>
              </a:defRPr>
            </a:pPr>
            <a:r>
              <a:t>Inconsistent sales process adherence.</a:t>
            </a:r>
          </a:p>
          <a:p>
            <a:pPr>
              <a:defRPr sz="2800">
                <a:latin typeface="Calibri"/>
              </a:defRPr>
            </a:pPr>
            <a:r>
              <a:t>Agile backlog analysis reveals pain points early.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Low lead conversion rates and high leakage.</a:t>
            </a:r>
          </a:p>
          <a:p>
            <a:pPr>
              <a:defRPr sz="2800">
                <a:latin typeface="Calibri"/>
              </a:defRPr>
            </a:pPr>
            <a:r>
              <a:t>Poor coordination across sales channels.</a:t>
            </a:r>
          </a:p>
          <a:p>
            <a:pPr>
              <a:defRPr sz="2800">
                <a:latin typeface="Calibri"/>
              </a:defRPr>
            </a:pPr>
            <a:r>
              <a:t>Manual, error-prone data entry processes.</a:t>
            </a:r>
          </a:p>
          <a:p>
            <a:pPr>
              <a:defRPr sz="2800">
                <a:latin typeface="Calibri"/>
              </a:defRPr>
            </a:pPr>
            <a:r>
              <a:t>No real-time reporting or dashboards.</a:t>
            </a:r>
          </a:p>
          <a:p>
            <a:pPr>
              <a:defRPr sz="2800">
                <a:latin typeface="Calibri"/>
              </a:defRPr>
            </a:pPr>
            <a:r>
              <a:t>Customer dissatisfaction due to delays.</a:t>
            </a:r>
          </a:p>
          <a:p>
            <a:pPr>
              <a:defRPr sz="2800">
                <a:latin typeface="Calibri"/>
              </a:defRPr>
            </a:pPr>
            <a:r>
              <a:t>Agile retrospectives identify recurring blockers.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Implement CRMNEXT for unified lead tracking.</a:t>
            </a:r>
          </a:p>
          <a:p>
            <a:pPr>
              <a:defRPr sz="2800">
                <a:latin typeface="Calibri"/>
              </a:defRPr>
            </a:pPr>
            <a:r>
              <a:t>Automate lead allocation and escalation.</a:t>
            </a:r>
          </a:p>
          <a:p>
            <a:pPr>
              <a:defRPr sz="2800">
                <a:latin typeface="Calibri"/>
              </a:defRPr>
            </a:pPr>
            <a:r>
              <a:t>Enable real-time dashboards for insights.</a:t>
            </a:r>
          </a:p>
          <a:p>
            <a:pPr>
              <a:defRPr sz="2800">
                <a:latin typeface="Calibri"/>
              </a:defRPr>
            </a:pPr>
            <a:r>
              <a:t>Integrate CRM with core banking and APIs.</a:t>
            </a:r>
          </a:p>
          <a:p>
            <a:pPr>
              <a:defRPr sz="2800">
                <a:latin typeface="Calibri"/>
              </a:defRPr>
            </a:pPr>
            <a:r>
              <a:t>Use Agile Kanban boards for work-in-progress.</a:t>
            </a:r>
          </a:p>
          <a:p>
            <a:pPr>
              <a:defRPr sz="2800">
                <a:latin typeface="Calibri"/>
              </a:defRPr>
            </a:pPr>
            <a:r>
              <a:t>Faster go-to-market with iterative sprints.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Purpose Statement 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Centralized lead management through CRMNEXT.</a:t>
            </a:r>
          </a:p>
          <a:p>
            <a:pPr>
              <a:defRPr sz="2800">
                <a:latin typeface="Calibri"/>
              </a:defRPr>
            </a:pPr>
            <a:r>
              <a:t>Improve customer engagement outcomes.</a:t>
            </a:r>
          </a:p>
          <a:p>
            <a:pPr>
              <a:defRPr sz="2800">
                <a:latin typeface="Calibri"/>
              </a:defRPr>
            </a:pPr>
            <a:r>
              <a:t>Increase lead conversion rates by 30%.</a:t>
            </a:r>
          </a:p>
          <a:p>
            <a:pPr>
              <a:defRPr sz="2800">
                <a:latin typeface="Calibri"/>
              </a:defRPr>
            </a:pPr>
            <a:r>
              <a:t>Faster response to customer inquiries.</a:t>
            </a:r>
          </a:p>
          <a:p>
            <a:pPr>
              <a:defRPr sz="2800">
                <a:latin typeface="Calibri"/>
              </a:defRPr>
            </a:pPr>
            <a:r>
              <a:t>Automate lead workflows and notifications.</a:t>
            </a:r>
          </a:p>
          <a:p>
            <a:pPr>
              <a:defRPr sz="2800">
                <a:latin typeface="Calibri"/>
              </a:defRPr>
            </a:pPr>
            <a:r>
              <a:t>Iterative Agile releases for faster delivery.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Capture leads from all touchpoints automatically.</a:t>
            </a:r>
          </a:p>
          <a:p>
            <a:pPr>
              <a:defRPr sz="2800">
                <a:latin typeface="Calibri"/>
              </a:defRPr>
            </a:pPr>
            <a:r>
              <a:t>Streamline lead assignment via rules.</a:t>
            </a:r>
          </a:p>
          <a:p>
            <a:pPr>
              <a:defRPr sz="2800">
                <a:latin typeface="Calibri"/>
              </a:defRPr>
            </a:pPr>
            <a:r>
              <a:t>Enable real-time dashboards and reports.</a:t>
            </a:r>
          </a:p>
          <a:p>
            <a:pPr>
              <a:defRPr sz="2800">
                <a:latin typeface="Calibri"/>
              </a:defRPr>
            </a:pPr>
            <a:r>
              <a:t>Integrate CRMNEXT with existing systems.</a:t>
            </a:r>
          </a:p>
          <a:p>
            <a:pPr>
              <a:defRPr sz="2800">
                <a:latin typeface="Calibri"/>
              </a:defRPr>
            </a:pPr>
            <a:r>
              <a:t>Deliver MVP within 3 Agile sprints.</a:t>
            </a:r>
          </a:p>
          <a:p>
            <a:pPr>
              <a:defRPr sz="2800">
                <a:latin typeface="Calibri"/>
              </a:defRPr>
            </a:pPr>
            <a:r>
              <a:t>Regular Agile demos and retrospectives.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Methodology/Approach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Adopt Agile Scrum with 3-week sprints.</a:t>
            </a:r>
          </a:p>
          <a:p>
            <a:pPr>
              <a:defRPr sz="2800">
                <a:latin typeface="Calibri"/>
              </a:defRPr>
            </a:pPr>
            <a:r>
              <a:t>Product backlog prioritization by business.</a:t>
            </a:r>
          </a:p>
          <a:p>
            <a:pPr>
              <a:defRPr sz="2800">
                <a:latin typeface="Calibri"/>
              </a:defRPr>
            </a:pPr>
            <a:r>
              <a:t>Daily stand-up meetings for progress updates.</a:t>
            </a:r>
          </a:p>
          <a:p>
            <a:pPr>
              <a:defRPr sz="2800">
                <a:latin typeface="Calibri"/>
              </a:defRPr>
            </a:pPr>
            <a:r>
              <a:t>Sprint planning, review, and retrospective cycles.</a:t>
            </a:r>
          </a:p>
          <a:p>
            <a:pPr>
              <a:defRPr sz="2800">
                <a:latin typeface="Calibri"/>
              </a:defRPr>
            </a:pPr>
            <a:r>
              <a:t>Agile Kanban boards for task visualization.</a:t>
            </a:r>
          </a:p>
          <a:p>
            <a:pPr>
              <a:defRPr sz="2800">
                <a:latin typeface="Calibri"/>
              </a:defRPr>
            </a:pPr>
            <a:r>
              <a:t>Continuous integration of feedback.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25% reduction in lead conversion time.</a:t>
            </a:r>
          </a:p>
          <a:p>
            <a:pPr>
              <a:defRPr sz="2800">
                <a:latin typeface="Calibri"/>
              </a:defRPr>
            </a:pPr>
            <a:r>
              <a:t>90% CRMNEXT adoption in 3 months.</a:t>
            </a:r>
          </a:p>
          <a:p>
            <a:pPr>
              <a:defRPr sz="2800">
                <a:latin typeface="Calibri"/>
              </a:defRPr>
            </a:pPr>
            <a:r>
              <a:t>30% increase in sales conversion rates.</a:t>
            </a:r>
          </a:p>
          <a:p>
            <a:pPr>
              <a:defRPr sz="2800">
                <a:latin typeface="Calibri"/>
              </a:defRPr>
            </a:pPr>
            <a:r>
              <a:t>Seamless integration with banking systems.</a:t>
            </a:r>
          </a:p>
          <a:p>
            <a:pPr>
              <a:defRPr sz="2800">
                <a:latin typeface="Calibri"/>
              </a:defRPr>
            </a:pPr>
            <a:r>
              <a:t>Positive customer satisfaction metrics.</a:t>
            </a:r>
          </a:p>
          <a:p>
            <a:pPr>
              <a:defRPr sz="2800">
                <a:latin typeface="Calibri"/>
              </a:defRPr>
            </a:pPr>
            <a:r>
              <a:t>On-time Agile sprint deliveries.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3400">
                <a:latin typeface="Calibri"/>
              </a:defRPr>
            </a:pPr>
            <a:r>
              <a:rPr b="1" u="sng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>
                <a:latin typeface="Calibri"/>
              </a:defRPr>
            </a:pPr>
            <a:r>
              <a:t>Project Manager: Ritesh Nigam.</a:t>
            </a:r>
          </a:p>
          <a:p>
            <a:pPr>
              <a:defRPr sz="2800">
                <a:latin typeface="Calibri"/>
              </a:defRPr>
            </a:pPr>
            <a:r>
              <a:t>CRMNEXT implementation specialists.</a:t>
            </a:r>
          </a:p>
          <a:p>
            <a:pPr>
              <a:defRPr sz="2800">
                <a:latin typeface="Calibri"/>
              </a:defRPr>
            </a:pPr>
            <a:r>
              <a:t>Business Analysts for user stories.</a:t>
            </a:r>
          </a:p>
          <a:p>
            <a:pPr>
              <a:defRPr sz="2800">
                <a:latin typeface="Calibri"/>
              </a:defRPr>
            </a:pPr>
            <a:r>
              <a:t>IT and integration teams.</a:t>
            </a:r>
          </a:p>
          <a:p>
            <a:pPr>
              <a:defRPr sz="2800">
                <a:latin typeface="Calibri"/>
              </a:defRPr>
            </a:pPr>
            <a:r>
              <a:t>End-user champions for UAT.</a:t>
            </a:r>
          </a:p>
          <a:p>
            <a:pPr>
              <a:defRPr sz="2800">
                <a:latin typeface="Calibri"/>
              </a:defRPr>
            </a:pPr>
            <a:r>
              <a:t>Agile Coach for process alignment.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</TotalTime>
  <Words>536</Words>
  <Application>Microsoft Macintosh PowerPoint</Application>
  <PresentationFormat>On-screen Show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Project Title:  Customer Lead Management System - CRMNEXT</vt:lpstr>
      <vt:lpstr>Situation</vt:lpstr>
      <vt:lpstr>Problem</vt:lpstr>
      <vt:lpstr>Opportunity</vt:lpstr>
      <vt:lpstr>Purpose Statement (Goals)</vt:lpstr>
      <vt:lpstr>Project Objectives</vt:lpstr>
      <vt:lpstr>Methodology/Approach</vt:lpstr>
      <vt:lpstr>Success Criteria</vt:lpstr>
      <vt:lpstr>Resources</vt:lpstr>
      <vt:lpstr>Risks </vt:lpstr>
      <vt:lpstr>Dependencies</vt:lpstr>
      <vt:lpstr>Cost</vt:lpstr>
      <vt:lpstr>Timeline</vt:lpstr>
      <vt:lpstr>Sign-off</vt:lpstr>
      <vt:lpstr>Thank You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Title:  Customer Lead Management System - CRMNEXT</dc:title>
  <dc:creator>Ritesh Nigam</dc:creator>
  <dc:description>generated using python-pptx</dc:description>
  <cp:lastModifiedBy>Ritesh Nigam</cp:lastModifiedBy>
  <cp:revision>2</cp:revision>
  <dcterms:created xsi:type="dcterms:W3CDTF">2013-01-27T09:14:16Z</dcterms:created>
  <dcterms:modified xsi:type="dcterms:W3CDTF">2025-06-03T13:01:29Z</dcterms:modified>
</cp:coreProperties>
</file>