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019855A-A985-47B2-90C8-C551C8841D8C}" v="159" dt="2025-07-07T06:49:15.5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73" d="100"/>
          <a:sy n="73" d="100"/>
        </p:scale>
        <p:origin x="36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ital Kadam" userId="e369d19907ef2732" providerId="LiveId" clId="{E019855A-A985-47B2-90C8-C551C8841D8C}"/>
    <pc:docChg chg="undo redo custSel addSld modSld">
      <pc:chgData name="Shital Kadam" userId="e369d19907ef2732" providerId="LiveId" clId="{E019855A-A985-47B2-90C8-C551C8841D8C}" dt="2025-07-07T06:49:32.080" v="1294" actId="20577"/>
      <pc:docMkLst>
        <pc:docMk/>
      </pc:docMkLst>
      <pc:sldChg chg="modSp mod">
        <pc:chgData name="Shital Kadam" userId="e369d19907ef2732" providerId="LiveId" clId="{E019855A-A985-47B2-90C8-C551C8841D8C}" dt="2025-07-06T12:03:23.431" v="63" actId="20577"/>
        <pc:sldMkLst>
          <pc:docMk/>
          <pc:sldMk cId="4221710567" sldId="256"/>
        </pc:sldMkLst>
        <pc:spChg chg="mod">
          <ac:chgData name="Shital Kadam" userId="e369d19907ef2732" providerId="LiveId" clId="{E019855A-A985-47B2-90C8-C551C8841D8C}" dt="2025-07-06T12:01:15.705" v="5" actId="113"/>
          <ac:spMkLst>
            <pc:docMk/>
            <pc:sldMk cId="4221710567" sldId="256"/>
            <ac:spMk id="2" creationId="{EBC7B906-DBD9-9B0F-33D8-B87DACB87D2D}"/>
          </ac:spMkLst>
        </pc:spChg>
        <pc:spChg chg="mod">
          <ac:chgData name="Shital Kadam" userId="e369d19907ef2732" providerId="LiveId" clId="{E019855A-A985-47B2-90C8-C551C8841D8C}" dt="2025-07-06T12:03:23.431" v="63" actId="20577"/>
          <ac:spMkLst>
            <pc:docMk/>
            <pc:sldMk cId="4221710567" sldId="256"/>
            <ac:spMk id="3" creationId="{5C4C750E-34EA-A1D1-5CB5-5871C112D51B}"/>
          </ac:spMkLst>
        </pc:spChg>
      </pc:sldChg>
      <pc:sldChg chg="modSp new mod">
        <pc:chgData name="Shital Kadam" userId="e369d19907ef2732" providerId="LiveId" clId="{E019855A-A985-47B2-90C8-C551C8841D8C}" dt="2025-07-07T03:45:14.059" v="956" actId="20577"/>
        <pc:sldMkLst>
          <pc:docMk/>
          <pc:sldMk cId="829175238" sldId="257"/>
        </pc:sldMkLst>
        <pc:spChg chg="mod">
          <ac:chgData name="Shital Kadam" userId="e369d19907ef2732" providerId="LiveId" clId="{E019855A-A985-47B2-90C8-C551C8841D8C}" dt="2025-07-06T12:05:42.812" v="66" actId="122"/>
          <ac:spMkLst>
            <pc:docMk/>
            <pc:sldMk cId="829175238" sldId="257"/>
            <ac:spMk id="2" creationId="{F1859211-A7CF-5DBC-9B49-5C70EC6AF9B6}"/>
          </ac:spMkLst>
        </pc:spChg>
        <pc:spChg chg="mod">
          <ac:chgData name="Shital Kadam" userId="e369d19907ef2732" providerId="LiveId" clId="{E019855A-A985-47B2-90C8-C551C8841D8C}" dt="2025-07-07T03:45:14.059" v="956" actId="20577"/>
          <ac:spMkLst>
            <pc:docMk/>
            <pc:sldMk cId="829175238" sldId="257"/>
            <ac:spMk id="3" creationId="{C1562658-83B4-A59B-493A-4BE6E1BD12DD}"/>
          </ac:spMkLst>
        </pc:spChg>
      </pc:sldChg>
      <pc:sldChg chg="addSp delSp modSp new mod">
        <pc:chgData name="Shital Kadam" userId="e369d19907ef2732" providerId="LiveId" clId="{E019855A-A985-47B2-90C8-C551C8841D8C}" dt="2025-07-07T04:05:15.841" v="1028" actId="2710"/>
        <pc:sldMkLst>
          <pc:docMk/>
          <pc:sldMk cId="1462543707" sldId="258"/>
        </pc:sldMkLst>
        <pc:spChg chg="mod">
          <ac:chgData name="Shital Kadam" userId="e369d19907ef2732" providerId="LiveId" clId="{E019855A-A985-47B2-90C8-C551C8841D8C}" dt="2025-07-06T12:28:42.734" v="119" actId="113"/>
          <ac:spMkLst>
            <pc:docMk/>
            <pc:sldMk cId="1462543707" sldId="258"/>
            <ac:spMk id="2" creationId="{ACD8CCCA-4F24-3F46-4203-9479B99F517C}"/>
          </ac:spMkLst>
        </pc:spChg>
        <pc:spChg chg="add del mod">
          <ac:chgData name="Shital Kadam" userId="e369d19907ef2732" providerId="LiveId" clId="{E019855A-A985-47B2-90C8-C551C8841D8C}" dt="2025-07-07T04:05:15.841" v="1028" actId="2710"/>
          <ac:spMkLst>
            <pc:docMk/>
            <pc:sldMk cId="1462543707" sldId="258"/>
            <ac:spMk id="3" creationId="{595F226E-6730-5BD0-F79D-99A8838CA707}"/>
          </ac:spMkLst>
        </pc:spChg>
        <pc:spChg chg="add mod">
          <ac:chgData name="Shital Kadam" userId="e369d19907ef2732" providerId="LiveId" clId="{E019855A-A985-47B2-90C8-C551C8841D8C}" dt="2025-07-06T12:29:19.696" v="121"/>
          <ac:spMkLst>
            <pc:docMk/>
            <pc:sldMk cId="1462543707" sldId="258"/>
            <ac:spMk id="4" creationId="{4B739D98-DCC7-47DF-CEF7-0A0DE1FA364D}"/>
          </ac:spMkLst>
        </pc:spChg>
        <pc:spChg chg="add mod">
          <ac:chgData name="Shital Kadam" userId="e369d19907ef2732" providerId="LiveId" clId="{E019855A-A985-47B2-90C8-C551C8841D8C}" dt="2025-07-06T12:29:24.309" v="123"/>
          <ac:spMkLst>
            <pc:docMk/>
            <pc:sldMk cId="1462543707" sldId="258"/>
            <ac:spMk id="5" creationId="{B715DC08-A648-7D22-E317-319CA1DB128C}"/>
          </ac:spMkLst>
        </pc:spChg>
        <pc:spChg chg="add mod">
          <ac:chgData name="Shital Kadam" userId="e369d19907ef2732" providerId="LiveId" clId="{E019855A-A985-47B2-90C8-C551C8841D8C}" dt="2025-07-06T12:29:31.172" v="125"/>
          <ac:spMkLst>
            <pc:docMk/>
            <pc:sldMk cId="1462543707" sldId="258"/>
            <ac:spMk id="6" creationId="{40DC32F1-0F4F-3063-8CC6-425B538F86C1}"/>
          </ac:spMkLst>
        </pc:spChg>
        <pc:spChg chg="add mod">
          <ac:chgData name="Shital Kadam" userId="e369d19907ef2732" providerId="LiveId" clId="{E019855A-A985-47B2-90C8-C551C8841D8C}" dt="2025-07-06T12:29:59.187" v="128"/>
          <ac:spMkLst>
            <pc:docMk/>
            <pc:sldMk cId="1462543707" sldId="258"/>
            <ac:spMk id="7" creationId="{A1292F18-CA02-2FEC-D296-F13D29B7FC54}"/>
          </ac:spMkLst>
        </pc:spChg>
        <pc:spChg chg="add mod">
          <ac:chgData name="Shital Kadam" userId="e369d19907ef2732" providerId="LiveId" clId="{E019855A-A985-47B2-90C8-C551C8841D8C}" dt="2025-07-06T12:30:11.121" v="130"/>
          <ac:spMkLst>
            <pc:docMk/>
            <pc:sldMk cId="1462543707" sldId="258"/>
            <ac:spMk id="8" creationId="{94BB2BC9-15A7-1AA0-676F-1CB1F26E69EF}"/>
          </ac:spMkLst>
        </pc:spChg>
        <pc:spChg chg="add mod">
          <ac:chgData name="Shital Kadam" userId="e369d19907ef2732" providerId="LiveId" clId="{E019855A-A985-47B2-90C8-C551C8841D8C}" dt="2025-07-06T12:30:20.584" v="132"/>
          <ac:spMkLst>
            <pc:docMk/>
            <pc:sldMk cId="1462543707" sldId="258"/>
            <ac:spMk id="9" creationId="{F8710485-AC39-32AE-CD27-F9AD9749579D}"/>
          </ac:spMkLst>
        </pc:spChg>
        <pc:spChg chg="add mod">
          <ac:chgData name="Shital Kadam" userId="e369d19907ef2732" providerId="LiveId" clId="{E019855A-A985-47B2-90C8-C551C8841D8C}" dt="2025-07-06T12:30:37.180" v="138"/>
          <ac:spMkLst>
            <pc:docMk/>
            <pc:sldMk cId="1462543707" sldId="258"/>
            <ac:spMk id="10" creationId="{8BBB2846-E8C1-A6E7-FF89-0791116907C3}"/>
          </ac:spMkLst>
        </pc:spChg>
        <pc:spChg chg="add mod">
          <ac:chgData name="Shital Kadam" userId="e369d19907ef2732" providerId="LiveId" clId="{E019855A-A985-47B2-90C8-C551C8841D8C}" dt="2025-07-06T12:46:50.740" v="211"/>
          <ac:spMkLst>
            <pc:docMk/>
            <pc:sldMk cId="1462543707" sldId="258"/>
            <ac:spMk id="11" creationId="{ED12D710-A36D-17BB-3B68-DD82328A3118}"/>
          </ac:spMkLst>
        </pc:spChg>
        <pc:spChg chg="add">
          <ac:chgData name="Shital Kadam" userId="e369d19907ef2732" providerId="LiveId" clId="{E019855A-A985-47B2-90C8-C551C8841D8C}" dt="2025-07-06T12:46:58.793" v="216"/>
          <ac:spMkLst>
            <pc:docMk/>
            <pc:sldMk cId="1462543707" sldId="258"/>
            <ac:spMk id="12" creationId="{037BDD80-7794-2330-BD0E-AFA2A38EA85F}"/>
          </ac:spMkLst>
        </pc:spChg>
        <pc:spChg chg="add">
          <ac:chgData name="Shital Kadam" userId="e369d19907ef2732" providerId="LiveId" clId="{E019855A-A985-47B2-90C8-C551C8841D8C}" dt="2025-07-06T12:50:43.355" v="225"/>
          <ac:spMkLst>
            <pc:docMk/>
            <pc:sldMk cId="1462543707" sldId="258"/>
            <ac:spMk id="13" creationId="{B3B7A05A-F3D2-313F-E4A3-0180680E2C35}"/>
          </ac:spMkLst>
        </pc:spChg>
      </pc:sldChg>
      <pc:sldChg chg="addSp delSp modSp new mod">
        <pc:chgData name="Shital Kadam" userId="e369d19907ef2732" providerId="LiveId" clId="{E019855A-A985-47B2-90C8-C551C8841D8C}" dt="2025-07-07T04:35:53.922" v="1103" actId="20577"/>
        <pc:sldMkLst>
          <pc:docMk/>
          <pc:sldMk cId="437312129" sldId="259"/>
        </pc:sldMkLst>
        <pc:spChg chg="mod">
          <ac:chgData name="Shital Kadam" userId="e369d19907ef2732" providerId="LiveId" clId="{E019855A-A985-47B2-90C8-C551C8841D8C}" dt="2025-07-06T13:34:20.644" v="252" actId="113"/>
          <ac:spMkLst>
            <pc:docMk/>
            <pc:sldMk cId="437312129" sldId="259"/>
            <ac:spMk id="2" creationId="{2AE33954-EDA6-E50A-102F-2A16AA8147A8}"/>
          </ac:spMkLst>
        </pc:spChg>
        <pc:spChg chg="add del mod">
          <ac:chgData name="Shital Kadam" userId="e369d19907ef2732" providerId="LiveId" clId="{E019855A-A985-47B2-90C8-C551C8841D8C}" dt="2025-07-07T04:35:53.922" v="1103" actId="20577"/>
          <ac:spMkLst>
            <pc:docMk/>
            <pc:sldMk cId="437312129" sldId="259"/>
            <ac:spMk id="3" creationId="{D8A7ED62-C454-8816-04B6-ABF7032681F9}"/>
          </ac:spMkLst>
        </pc:spChg>
        <pc:spChg chg="add mod">
          <ac:chgData name="Shital Kadam" userId="e369d19907ef2732" providerId="LiveId" clId="{E019855A-A985-47B2-90C8-C551C8841D8C}" dt="2025-07-06T12:30:23.870" v="134"/>
          <ac:spMkLst>
            <pc:docMk/>
            <pc:sldMk cId="437312129" sldId="259"/>
            <ac:spMk id="4" creationId="{27C9EC1F-09C0-6EEA-0D7D-509D46C80BCD}"/>
          </ac:spMkLst>
        </pc:spChg>
        <pc:spChg chg="add mod">
          <ac:chgData name="Shital Kadam" userId="e369d19907ef2732" providerId="LiveId" clId="{E019855A-A985-47B2-90C8-C551C8841D8C}" dt="2025-07-06T12:30:25.639" v="136"/>
          <ac:spMkLst>
            <pc:docMk/>
            <pc:sldMk cId="437312129" sldId="259"/>
            <ac:spMk id="5" creationId="{40C32683-4975-0B08-6C3C-68F1827C1D0A}"/>
          </ac:spMkLst>
        </pc:spChg>
        <pc:spChg chg="add">
          <ac:chgData name="Shital Kadam" userId="e369d19907ef2732" providerId="LiveId" clId="{E019855A-A985-47B2-90C8-C551C8841D8C}" dt="2025-07-06T12:55:59.884" v="246"/>
          <ac:spMkLst>
            <pc:docMk/>
            <pc:sldMk cId="437312129" sldId="259"/>
            <ac:spMk id="6" creationId="{422CD687-9862-247A-A3CE-01DC1504E020}"/>
          </ac:spMkLst>
        </pc:spChg>
      </pc:sldChg>
      <pc:sldChg chg="addSp modSp new mod">
        <pc:chgData name="Shital Kadam" userId="e369d19907ef2732" providerId="LiveId" clId="{E019855A-A985-47B2-90C8-C551C8841D8C}" dt="2025-07-07T04:39:18.601" v="1125" actId="20577"/>
        <pc:sldMkLst>
          <pc:docMk/>
          <pc:sldMk cId="1715280806" sldId="260"/>
        </pc:sldMkLst>
        <pc:spChg chg="mod">
          <ac:chgData name="Shital Kadam" userId="e369d19907ef2732" providerId="LiveId" clId="{E019855A-A985-47B2-90C8-C551C8841D8C}" dt="2025-07-06T14:07:10.235" v="267" actId="113"/>
          <ac:spMkLst>
            <pc:docMk/>
            <pc:sldMk cId="1715280806" sldId="260"/>
            <ac:spMk id="2" creationId="{3A938E53-E48B-F20E-277B-8071FD7129E8}"/>
          </ac:spMkLst>
        </pc:spChg>
        <pc:spChg chg="mod">
          <ac:chgData name="Shital Kadam" userId="e369d19907ef2732" providerId="LiveId" clId="{E019855A-A985-47B2-90C8-C551C8841D8C}" dt="2025-07-07T04:39:18.601" v="1125" actId="20577"/>
          <ac:spMkLst>
            <pc:docMk/>
            <pc:sldMk cId="1715280806" sldId="260"/>
            <ac:spMk id="3" creationId="{1497105F-A109-AE3D-A25E-6E52AED099D7}"/>
          </ac:spMkLst>
        </pc:spChg>
        <pc:spChg chg="add">
          <ac:chgData name="Shital Kadam" userId="e369d19907ef2732" providerId="LiveId" clId="{E019855A-A985-47B2-90C8-C551C8841D8C}" dt="2025-07-06T14:26:10.719" v="272"/>
          <ac:spMkLst>
            <pc:docMk/>
            <pc:sldMk cId="1715280806" sldId="260"/>
            <ac:spMk id="4" creationId="{5D8541D4-AAA0-3643-F39B-8FE222937042}"/>
          </ac:spMkLst>
        </pc:spChg>
      </pc:sldChg>
      <pc:sldChg chg="modSp new mod">
        <pc:chgData name="Shital Kadam" userId="e369d19907ef2732" providerId="LiveId" clId="{E019855A-A985-47B2-90C8-C551C8841D8C}" dt="2025-07-07T04:43:17.234" v="1170" actId="20577"/>
        <pc:sldMkLst>
          <pc:docMk/>
          <pc:sldMk cId="2220714773" sldId="261"/>
        </pc:sldMkLst>
        <pc:spChg chg="mod">
          <ac:chgData name="Shital Kadam" userId="e369d19907ef2732" providerId="LiveId" clId="{E019855A-A985-47B2-90C8-C551C8841D8C}" dt="2025-07-06T16:13:05.411" v="284" actId="122"/>
          <ac:spMkLst>
            <pc:docMk/>
            <pc:sldMk cId="2220714773" sldId="261"/>
            <ac:spMk id="2" creationId="{6F018B5F-92D9-1761-6FED-936A4206D94A}"/>
          </ac:spMkLst>
        </pc:spChg>
        <pc:spChg chg="mod">
          <ac:chgData name="Shital Kadam" userId="e369d19907ef2732" providerId="LiveId" clId="{E019855A-A985-47B2-90C8-C551C8841D8C}" dt="2025-07-07T04:43:17.234" v="1170" actId="20577"/>
          <ac:spMkLst>
            <pc:docMk/>
            <pc:sldMk cId="2220714773" sldId="261"/>
            <ac:spMk id="3" creationId="{0023E762-2377-2F3B-C863-104BFD314368}"/>
          </ac:spMkLst>
        </pc:spChg>
      </pc:sldChg>
      <pc:sldChg chg="modSp new mod">
        <pc:chgData name="Shital Kadam" userId="e369d19907ef2732" providerId="LiveId" clId="{E019855A-A985-47B2-90C8-C551C8841D8C}" dt="2025-07-07T05:11:03.145" v="1183" actId="20577"/>
        <pc:sldMkLst>
          <pc:docMk/>
          <pc:sldMk cId="2957030437" sldId="262"/>
        </pc:sldMkLst>
        <pc:spChg chg="mod">
          <ac:chgData name="Shital Kadam" userId="e369d19907ef2732" providerId="LiveId" clId="{E019855A-A985-47B2-90C8-C551C8841D8C}" dt="2025-07-06T17:22:39.566" v="618" actId="122"/>
          <ac:spMkLst>
            <pc:docMk/>
            <pc:sldMk cId="2957030437" sldId="262"/>
            <ac:spMk id="2" creationId="{C8DC8A95-68E8-36A8-879F-724DF11A313A}"/>
          </ac:spMkLst>
        </pc:spChg>
        <pc:spChg chg="mod">
          <ac:chgData name="Shital Kadam" userId="e369d19907ef2732" providerId="LiveId" clId="{E019855A-A985-47B2-90C8-C551C8841D8C}" dt="2025-07-07T05:11:03.145" v="1183" actId="20577"/>
          <ac:spMkLst>
            <pc:docMk/>
            <pc:sldMk cId="2957030437" sldId="262"/>
            <ac:spMk id="3" creationId="{E08DA367-4438-3B52-5BF2-EAC90C4FF66B}"/>
          </ac:spMkLst>
        </pc:spChg>
      </pc:sldChg>
      <pc:sldChg chg="addSp delSp modSp new mod">
        <pc:chgData name="Shital Kadam" userId="e369d19907ef2732" providerId="LiveId" clId="{E019855A-A985-47B2-90C8-C551C8841D8C}" dt="2025-07-07T03:03:48.287" v="905" actId="20577"/>
        <pc:sldMkLst>
          <pc:docMk/>
          <pc:sldMk cId="1292909086" sldId="263"/>
        </pc:sldMkLst>
        <pc:spChg chg="mod">
          <ac:chgData name="Shital Kadam" userId="e369d19907ef2732" providerId="LiveId" clId="{E019855A-A985-47B2-90C8-C551C8841D8C}" dt="2025-07-06T17:30:01.818" v="642" actId="122"/>
          <ac:spMkLst>
            <pc:docMk/>
            <pc:sldMk cId="1292909086" sldId="263"/>
            <ac:spMk id="2" creationId="{19968E53-C227-5E61-F04C-B16BFAB5B136}"/>
          </ac:spMkLst>
        </pc:spChg>
        <pc:spChg chg="add del mod">
          <ac:chgData name="Shital Kadam" userId="e369d19907ef2732" providerId="LiveId" clId="{E019855A-A985-47B2-90C8-C551C8841D8C}" dt="2025-07-07T03:03:48.287" v="905" actId="20577"/>
          <ac:spMkLst>
            <pc:docMk/>
            <pc:sldMk cId="1292909086" sldId="263"/>
            <ac:spMk id="3" creationId="{0520757A-328F-9348-28E2-F157CF70F99E}"/>
          </ac:spMkLst>
        </pc:spChg>
        <pc:spChg chg="add mod">
          <ac:chgData name="Shital Kadam" userId="e369d19907ef2732" providerId="LiveId" clId="{E019855A-A985-47B2-90C8-C551C8841D8C}" dt="2025-07-06T18:02:58.262" v="644"/>
          <ac:spMkLst>
            <pc:docMk/>
            <pc:sldMk cId="1292909086" sldId="263"/>
            <ac:spMk id="4" creationId="{01834D4E-B266-06DD-C841-5AEC1E8D9586}"/>
          </ac:spMkLst>
        </pc:spChg>
      </pc:sldChg>
      <pc:sldChg chg="delSp modSp new mod">
        <pc:chgData name="Shital Kadam" userId="e369d19907ef2732" providerId="LiveId" clId="{E019855A-A985-47B2-90C8-C551C8841D8C}" dt="2025-07-07T03:03:18.591" v="902" actId="20577"/>
        <pc:sldMkLst>
          <pc:docMk/>
          <pc:sldMk cId="2848195870" sldId="264"/>
        </pc:sldMkLst>
        <pc:spChg chg="del">
          <ac:chgData name="Shital Kadam" userId="e369d19907ef2732" providerId="LiveId" clId="{E019855A-A985-47B2-90C8-C551C8841D8C}" dt="2025-07-06T18:07:27.261" v="727" actId="21"/>
          <ac:spMkLst>
            <pc:docMk/>
            <pc:sldMk cId="2848195870" sldId="264"/>
            <ac:spMk id="2" creationId="{6F2E54B1-CCDE-94C7-2C83-1306FA9D99D5}"/>
          </ac:spMkLst>
        </pc:spChg>
        <pc:spChg chg="mod">
          <ac:chgData name="Shital Kadam" userId="e369d19907ef2732" providerId="LiveId" clId="{E019855A-A985-47B2-90C8-C551C8841D8C}" dt="2025-07-07T03:03:18.591" v="902" actId="20577"/>
          <ac:spMkLst>
            <pc:docMk/>
            <pc:sldMk cId="2848195870" sldId="264"/>
            <ac:spMk id="3" creationId="{EDD1E720-7352-13A5-BA92-E53E04488F8B}"/>
          </ac:spMkLst>
        </pc:spChg>
      </pc:sldChg>
      <pc:sldChg chg="modSp new mod">
        <pc:chgData name="Shital Kadam" userId="e369d19907ef2732" providerId="LiveId" clId="{E019855A-A985-47B2-90C8-C551C8841D8C}" dt="2025-07-07T06:49:32.080" v="1294" actId="20577"/>
        <pc:sldMkLst>
          <pc:docMk/>
          <pc:sldMk cId="1580979685" sldId="265"/>
        </pc:sldMkLst>
        <pc:spChg chg="mod">
          <ac:chgData name="Shital Kadam" userId="e369d19907ef2732" providerId="LiveId" clId="{E019855A-A985-47B2-90C8-C551C8841D8C}" dt="2025-07-06T18:11:03.717" v="764" actId="122"/>
          <ac:spMkLst>
            <pc:docMk/>
            <pc:sldMk cId="1580979685" sldId="265"/>
            <ac:spMk id="2" creationId="{194AD903-8D1C-FFE8-0B1F-43F0FCB19345}"/>
          </ac:spMkLst>
        </pc:spChg>
        <pc:spChg chg="mod">
          <ac:chgData name="Shital Kadam" userId="e369d19907ef2732" providerId="LiveId" clId="{E019855A-A985-47B2-90C8-C551C8841D8C}" dt="2025-07-07T06:49:32.080" v="1294" actId="20577"/>
          <ac:spMkLst>
            <pc:docMk/>
            <pc:sldMk cId="1580979685" sldId="265"/>
            <ac:spMk id="3" creationId="{D28D406B-E2E2-60F0-2756-1D5A773A2E37}"/>
          </ac:spMkLst>
        </pc:spChg>
      </pc:sldChg>
      <pc:sldChg chg="modSp new mod">
        <pc:chgData name="Shital Kadam" userId="e369d19907ef2732" providerId="LiveId" clId="{E019855A-A985-47B2-90C8-C551C8841D8C}" dt="2025-07-06T18:22:11.015" v="840" actId="20577"/>
        <pc:sldMkLst>
          <pc:docMk/>
          <pc:sldMk cId="1827436106" sldId="266"/>
        </pc:sldMkLst>
        <pc:spChg chg="mod">
          <ac:chgData name="Shital Kadam" userId="e369d19907ef2732" providerId="LiveId" clId="{E019855A-A985-47B2-90C8-C551C8841D8C}" dt="2025-07-06T18:15:22.238" v="798" actId="113"/>
          <ac:spMkLst>
            <pc:docMk/>
            <pc:sldMk cId="1827436106" sldId="266"/>
            <ac:spMk id="2" creationId="{2C2B8A7A-F5ED-6964-5893-B0588C6E6793}"/>
          </ac:spMkLst>
        </pc:spChg>
        <pc:spChg chg="mod">
          <ac:chgData name="Shital Kadam" userId="e369d19907ef2732" providerId="LiveId" clId="{E019855A-A985-47B2-90C8-C551C8841D8C}" dt="2025-07-06T18:22:11.015" v="840" actId="20577"/>
          <ac:spMkLst>
            <pc:docMk/>
            <pc:sldMk cId="1827436106" sldId="266"/>
            <ac:spMk id="3" creationId="{B32CD344-6EEE-4930-92EA-F34ACA6CD65C}"/>
          </ac:spMkLst>
        </pc:spChg>
      </pc:sldChg>
      <pc:sldChg chg="addSp modSp new mod">
        <pc:chgData name="Shital Kadam" userId="e369d19907ef2732" providerId="LiveId" clId="{E019855A-A985-47B2-90C8-C551C8841D8C}" dt="2025-07-06T18:27:03.011" v="890" actId="20577"/>
        <pc:sldMkLst>
          <pc:docMk/>
          <pc:sldMk cId="2174361717" sldId="267"/>
        </pc:sldMkLst>
        <pc:spChg chg="mod">
          <ac:chgData name="Shital Kadam" userId="e369d19907ef2732" providerId="LiveId" clId="{E019855A-A985-47B2-90C8-C551C8841D8C}" dt="2025-07-06T18:22:46.689" v="845" actId="113"/>
          <ac:spMkLst>
            <pc:docMk/>
            <pc:sldMk cId="2174361717" sldId="267"/>
            <ac:spMk id="2" creationId="{149B2B48-4667-190B-3042-1FB5E6B2000B}"/>
          </ac:spMkLst>
        </pc:spChg>
        <pc:spChg chg="mod">
          <ac:chgData name="Shital Kadam" userId="e369d19907ef2732" providerId="LiveId" clId="{E019855A-A985-47B2-90C8-C551C8841D8C}" dt="2025-07-06T18:27:03.011" v="890" actId="20577"/>
          <ac:spMkLst>
            <pc:docMk/>
            <pc:sldMk cId="2174361717" sldId="267"/>
            <ac:spMk id="3" creationId="{957721B3-83B0-7258-D73A-413F93460217}"/>
          </ac:spMkLst>
        </pc:spChg>
        <pc:spChg chg="add">
          <ac:chgData name="Shital Kadam" userId="e369d19907ef2732" providerId="LiveId" clId="{E019855A-A985-47B2-90C8-C551C8841D8C}" dt="2025-07-06T18:23:51.162" v="854"/>
          <ac:spMkLst>
            <pc:docMk/>
            <pc:sldMk cId="2174361717" sldId="267"/>
            <ac:spMk id="4" creationId="{3D130AFF-79BC-E760-2266-0C383155546A}"/>
          </ac:spMkLst>
        </pc:spChg>
        <pc:spChg chg="add">
          <ac:chgData name="Shital Kadam" userId="e369d19907ef2732" providerId="LiveId" clId="{E019855A-A985-47B2-90C8-C551C8841D8C}" dt="2025-07-06T18:23:53.837" v="855"/>
          <ac:spMkLst>
            <pc:docMk/>
            <pc:sldMk cId="2174361717" sldId="267"/>
            <ac:spMk id="5" creationId="{D5BEF4E4-0020-33C9-5954-E333DD93332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23B1A-565B-55AB-8FA5-BA800346210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0DFA9F4E-838F-42F1-77E6-EAC0117232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6D020961-8535-6862-0157-CC4CD40BE17A}"/>
              </a:ext>
            </a:extLst>
          </p:cNvPr>
          <p:cNvSpPr>
            <a:spLocks noGrp="1"/>
          </p:cNvSpPr>
          <p:nvPr>
            <p:ph type="dt" sz="half" idx="10"/>
          </p:nvPr>
        </p:nvSpPr>
        <p:spPr/>
        <p:txBody>
          <a:bodyPr/>
          <a:lstStyle/>
          <a:p>
            <a:fld id="{B4144D81-A38B-48A6-8643-BF8CE3181525}" type="datetimeFigureOut">
              <a:rPr lang="en-IN" smtClean="0"/>
              <a:t>07-07-2025</a:t>
            </a:fld>
            <a:endParaRPr lang="en-IN"/>
          </a:p>
        </p:txBody>
      </p:sp>
      <p:sp>
        <p:nvSpPr>
          <p:cNvPr id="5" name="Footer Placeholder 4">
            <a:extLst>
              <a:ext uri="{FF2B5EF4-FFF2-40B4-BE49-F238E27FC236}">
                <a16:creationId xmlns:a16="http://schemas.microsoft.com/office/drawing/2014/main" id="{3C9E7DD4-8F96-2442-F937-0CE1C7BE41A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A7A0702-D5BB-7FEB-1A4C-331E4C209248}"/>
              </a:ext>
            </a:extLst>
          </p:cNvPr>
          <p:cNvSpPr>
            <a:spLocks noGrp="1"/>
          </p:cNvSpPr>
          <p:nvPr>
            <p:ph type="sldNum" sz="quarter" idx="12"/>
          </p:nvPr>
        </p:nvSpPr>
        <p:spPr/>
        <p:txBody>
          <a:bodyPr/>
          <a:lstStyle/>
          <a:p>
            <a:fld id="{BA58BB08-0A27-438D-986A-5F9A8299AAE4}" type="slidenum">
              <a:rPr lang="en-IN" smtClean="0"/>
              <a:t>‹#›</a:t>
            </a:fld>
            <a:endParaRPr lang="en-IN"/>
          </a:p>
        </p:txBody>
      </p:sp>
    </p:spTree>
    <p:extLst>
      <p:ext uri="{BB962C8B-B14F-4D97-AF65-F5344CB8AC3E}">
        <p14:creationId xmlns:p14="http://schemas.microsoft.com/office/powerpoint/2010/main" val="56029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6E3F7-8ECB-8CBE-CE77-169DC98C028B}"/>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21B73B26-7974-7D66-F08C-64CEA040484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3FC0CF6-9174-BE49-5ACE-130F63E4396E}"/>
              </a:ext>
            </a:extLst>
          </p:cNvPr>
          <p:cNvSpPr>
            <a:spLocks noGrp="1"/>
          </p:cNvSpPr>
          <p:nvPr>
            <p:ph type="dt" sz="half" idx="10"/>
          </p:nvPr>
        </p:nvSpPr>
        <p:spPr/>
        <p:txBody>
          <a:bodyPr/>
          <a:lstStyle/>
          <a:p>
            <a:fld id="{B4144D81-A38B-48A6-8643-BF8CE3181525}" type="datetimeFigureOut">
              <a:rPr lang="en-IN" smtClean="0"/>
              <a:t>07-07-2025</a:t>
            </a:fld>
            <a:endParaRPr lang="en-IN"/>
          </a:p>
        </p:txBody>
      </p:sp>
      <p:sp>
        <p:nvSpPr>
          <p:cNvPr id="5" name="Footer Placeholder 4">
            <a:extLst>
              <a:ext uri="{FF2B5EF4-FFF2-40B4-BE49-F238E27FC236}">
                <a16:creationId xmlns:a16="http://schemas.microsoft.com/office/drawing/2014/main" id="{80B64DD3-7F15-0F47-A7B4-DCC65E3303C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E89B06A-BE86-1362-CDB0-948C2CC553D9}"/>
              </a:ext>
            </a:extLst>
          </p:cNvPr>
          <p:cNvSpPr>
            <a:spLocks noGrp="1"/>
          </p:cNvSpPr>
          <p:nvPr>
            <p:ph type="sldNum" sz="quarter" idx="12"/>
          </p:nvPr>
        </p:nvSpPr>
        <p:spPr/>
        <p:txBody>
          <a:bodyPr/>
          <a:lstStyle/>
          <a:p>
            <a:fld id="{BA58BB08-0A27-438D-986A-5F9A8299AAE4}" type="slidenum">
              <a:rPr lang="en-IN" smtClean="0"/>
              <a:t>‹#›</a:t>
            </a:fld>
            <a:endParaRPr lang="en-IN"/>
          </a:p>
        </p:txBody>
      </p:sp>
    </p:spTree>
    <p:extLst>
      <p:ext uri="{BB962C8B-B14F-4D97-AF65-F5344CB8AC3E}">
        <p14:creationId xmlns:p14="http://schemas.microsoft.com/office/powerpoint/2010/main" val="2971637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CB43F7-0F59-7A9E-7D84-4EFC4C51EED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1A1AB3D-47A0-E80E-C636-BD4DAEB016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455833F-7D33-B5C1-645A-25830C4993E1}"/>
              </a:ext>
            </a:extLst>
          </p:cNvPr>
          <p:cNvSpPr>
            <a:spLocks noGrp="1"/>
          </p:cNvSpPr>
          <p:nvPr>
            <p:ph type="dt" sz="half" idx="10"/>
          </p:nvPr>
        </p:nvSpPr>
        <p:spPr/>
        <p:txBody>
          <a:bodyPr/>
          <a:lstStyle/>
          <a:p>
            <a:fld id="{B4144D81-A38B-48A6-8643-BF8CE3181525}" type="datetimeFigureOut">
              <a:rPr lang="en-IN" smtClean="0"/>
              <a:t>07-07-2025</a:t>
            </a:fld>
            <a:endParaRPr lang="en-IN"/>
          </a:p>
        </p:txBody>
      </p:sp>
      <p:sp>
        <p:nvSpPr>
          <p:cNvPr id="5" name="Footer Placeholder 4">
            <a:extLst>
              <a:ext uri="{FF2B5EF4-FFF2-40B4-BE49-F238E27FC236}">
                <a16:creationId xmlns:a16="http://schemas.microsoft.com/office/drawing/2014/main" id="{9C15E983-6B11-C35D-AF41-C49D04FB1E7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69EF2B4-E49A-305B-A657-0E6ABFE14E98}"/>
              </a:ext>
            </a:extLst>
          </p:cNvPr>
          <p:cNvSpPr>
            <a:spLocks noGrp="1"/>
          </p:cNvSpPr>
          <p:nvPr>
            <p:ph type="sldNum" sz="quarter" idx="12"/>
          </p:nvPr>
        </p:nvSpPr>
        <p:spPr/>
        <p:txBody>
          <a:bodyPr/>
          <a:lstStyle/>
          <a:p>
            <a:fld id="{BA58BB08-0A27-438D-986A-5F9A8299AAE4}" type="slidenum">
              <a:rPr lang="en-IN" smtClean="0"/>
              <a:t>‹#›</a:t>
            </a:fld>
            <a:endParaRPr lang="en-IN"/>
          </a:p>
        </p:txBody>
      </p:sp>
    </p:spTree>
    <p:extLst>
      <p:ext uri="{BB962C8B-B14F-4D97-AF65-F5344CB8AC3E}">
        <p14:creationId xmlns:p14="http://schemas.microsoft.com/office/powerpoint/2010/main" val="1464209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9D869-391C-B9AE-2F32-7DC27E9F7D3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C6F5558-950E-1D48-6B14-AE24867A0D0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67310C4-F085-1F48-CD2C-F10C1F19894A}"/>
              </a:ext>
            </a:extLst>
          </p:cNvPr>
          <p:cNvSpPr>
            <a:spLocks noGrp="1"/>
          </p:cNvSpPr>
          <p:nvPr>
            <p:ph type="dt" sz="half" idx="10"/>
          </p:nvPr>
        </p:nvSpPr>
        <p:spPr/>
        <p:txBody>
          <a:bodyPr/>
          <a:lstStyle/>
          <a:p>
            <a:fld id="{B4144D81-A38B-48A6-8643-BF8CE3181525}" type="datetimeFigureOut">
              <a:rPr lang="en-IN" smtClean="0"/>
              <a:t>07-07-2025</a:t>
            </a:fld>
            <a:endParaRPr lang="en-IN"/>
          </a:p>
        </p:txBody>
      </p:sp>
      <p:sp>
        <p:nvSpPr>
          <p:cNvPr id="5" name="Footer Placeholder 4">
            <a:extLst>
              <a:ext uri="{FF2B5EF4-FFF2-40B4-BE49-F238E27FC236}">
                <a16:creationId xmlns:a16="http://schemas.microsoft.com/office/drawing/2014/main" id="{0A17F65D-D766-17DF-AECA-2EC8059B041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CD2909D-0740-054E-D984-363996D62DDF}"/>
              </a:ext>
            </a:extLst>
          </p:cNvPr>
          <p:cNvSpPr>
            <a:spLocks noGrp="1"/>
          </p:cNvSpPr>
          <p:nvPr>
            <p:ph type="sldNum" sz="quarter" idx="12"/>
          </p:nvPr>
        </p:nvSpPr>
        <p:spPr/>
        <p:txBody>
          <a:bodyPr/>
          <a:lstStyle/>
          <a:p>
            <a:fld id="{BA58BB08-0A27-438D-986A-5F9A8299AAE4}" type="slidenum">
              <a:rPr lang="en-IN" smtClean="0"/>
              <a:t>‹#›</a:t>
            </a:fld>
            <a:endParaRPr lang="en-IN"/>
          </a:p>
        </p:txBody>
      </p:sp>
    </p:spTree>
    <p:extLst>
      <p:ext uri="{BB962C8B-B14F-4D97-AF65-F5344CB8AC3E}">
        <p14:creationId xmlns:p14="http://schemas.microsoft.com/office/powerpoint/2010/main" val="1943763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DFB92-7C7F-39DA-3089-A225A96942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2786079F-25C5-A18F-3F03-4BC1234BF6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B803960-8D36-54CB-185D-1B338983D7E9}"/>
              </a:ext>
            </a:extLst>
          </p:cNvPr>
          <p:cNvSpPr>
            <a:spLocks noGrp="1"/>
          </p:cNvSpPr>
          <p:nvPr>
            <p:ph type="dt" sz="half" idx="10"/>
          </p:nvPr>
        </p:nvSpPr>
        <p:spPr/>
        <p:txBody>
          <a:bodyPr/>
          <a:lstStyle/>
          <a:p>
            <a:fld id="{B4144D81-A38B-48A6-8643-BF8CE3181525}" type="datetimeFigureOut">
              <a:rPr lang="en-IN" smtClean="0"/>
              <a:t>07-07-2025</a:t>
            </a:fld>
            <a:endParaRPr lang="en-IN"/>
          </a:p>
        </p:txBody>
      </p:sp>
      <p:sp>
        <p:nvSpPr>
          <p:cNvPr id="5" name="Footer Placeholder 4">
            <a:extLst>
              <a:ext uri="{FF2B5EF4-FFF2-40B4-BE49-F238E27FC236}">
                <a16:creationId xmlns:a16="http://schemas.microsoft.com/office/drawing/2014/main" id="{5FB2A2A0-1E28-811B-F287-79876A04904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E3271F6-B78D-B042-022B-B470165A3D48}"/>
              </a:ext>
            </a:extLst>
          </p:cNvPr>
          <p:cNvSpPr>
            <a:spLocks noGrp="1"/>
          </p:cNvSpPr>
          <p:nvPr>
            <p:ph type="sldNum" sz="quarter" idx="12"/>
          </p:nvPr>
        </p:nvSpPr>
        <p:spPr/>
        <p:txBody>
          <a:bodyPr/>
          <a:lstStyle/>
          <a:p>
            <a:fld id="{BA58BB08-0A27-438D-986A-5F9A8299AAE4}" type="slidenum">
              <a:rPr lang="en-IN" smtClean="0"/>
              <a:t>‹#›</a:t>
            </a:fld>
            <a:endParaRPr lang="en-IN"/>
          </a:p>
        </p:txBody>
      </p:sp>
    </p:spTree>
    <p:extLst>
      <p:ext uri="{BB962C8B-B14F-4D97-AF65-F5344CB8AC3E}">
        <p14:creationId xmlns:p14="http://schemas.microsoft.com/office/powerpoint/2010/main" val="3851904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5267D-288B-FD4D-0F46-7367AD6B6F09}"/>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3494F648-8239-E845-F6FF-16F1040686D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067A63A0-3EC4-B8AC-935A-7E6977050FE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CF611567-E49A-C2CB-5104-A3063854995B}"/>
              </a:ext>
            </a:extLst>
          </p:cNvPr>
          <p:cNvSpPr>
            <a:spLocks noGrp="1"/>
          </p:cNvSpPr>
          <p:nvPr>
            <p:ph type="dt" sz="half" idx="10"/>
          </p:nvPr>
        </p:nvSpPr>
        <p:spPr/>
        <p:txBody>
          <a:bodyPr/>
          <a:lstStyle/>
          <a:p>
            <a:fld id="{B4144D81-A38B-48A6-8643-BF8CE3181525}" type="datetimeFigureOut">
              <a:rPr lang="en-IN" smtClean="0"/>
              <a:t>07-07-2025</a:t>
            </a:fld>
            <a:endParaRPr lang="en-IN"/>
          </a:p>
        </p:txBody>
      </p:sp>
      <p:sp>
        <p:nvSpPr>
          <p:cNvPr id="6" name="Footer Placeholder 5">
            <a:extLst>
              <a:ext uri="{FF2B5EF4-FFF2-40B4-BE49-F238E27FC236}">
                <a16:creationId xmlns:a16="http://schemas.microsoft.com/office/drawing/2014/main" id="{EA87D2E4-E53A-3D9B-918C-34E738FFD4C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943AEBF-FAD0-6672-2949-54E3D4ED0988}"/>
              </a:ext>
            </a:extLst>
          </p:cNvPr>
          <p:cNvSpPr>
            <a:spLocks noGrp="1"/>
          </p:cNvSpPr>
          <p:nvPr>
            <p:ph type="sldNum" sz="quarter" idx="12"/>
          </p:nvPr>
        </p:nvSpPr>
        <p:spPr/>
        <p:txBody>
          <a:bodyPr/>
          <a:lstStyle/>
          <a:p>
            <a:fld id="{BA58BB08-0A27-438D-986A-5F9A8299AAE4}" type="slidenum">
              <a:rPr lang="en-IN" smtClean="0"/>
              <a:t>‹#›</a:t>
            </a:fld>
            <a:endParaRPr lang="en-IN"/>
          </a:p>
        </p:txBody>
      </p:sp>
    </p:spTree>
    <p:extLst>
      <p:ext uri="{BB962C8B-B14F-4D97-AF65-F5344CB8AC3E}">
        <p14:creationId xmlns:p14="http://schemas.microsoft.com/office/powerpoint/2010/main" val="1674669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3F7D2-B0D2-0CF4-C82B-A60E2ED095BF}"/>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83D9ECA-0081-85D2-71E9-EE89D5E850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0CF2CD4-3BF1-6BFC-F029-3B3854E742A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A1F5155F-CD0C-20A6-0BC3-6A755B60F9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1D97C7-92F2-0184-22ED-A16E3984B8A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BC2471B5-5ACB-688C-DEB8-7E5BFDC76BD8}"/>
              </a:ext>
            </a:extLst>
          </p:cNvPr>
          <p:cNvSpPr>
            <a:spLocks noGrp="1"/>
          </p:cNvSpPr>
          <p:nvPr>
            <p:ph type="dt" sz="half" idx="10"/>
          </p:nvPr>
        </p:nvSpPr>
        <p:spPr/>
        <p:txBody>
          <a:bodyPr/>
          <a:lstStyle/>
          <a:p>
            <a:fld id="{B4144D81-A38B-48A6-8643-BF8CE3181525}" type="datetimeFigureOut">
              <a:rPr lang="en-IN" smtClean="0"/>
              <a:t>07-07-2025</a:t>
            </a:fld>
            <a:endParaRPr lang="en-IN"/>
          </a:p>
        </p:txBody>
      </p:sp>
      <p:sp>
        <p:nvSpPr>
          <p:cNvPr id="8" name="Footer Placeholder 7">
            <a:extLst>
              <a:ext uri="{FF2B5EF4-FFF2-40B4-BE49-F238E27FC236}">
                <a16:creationId xmlns:a16="http://schemas.microsoft.com/office/drawing/2014/main" id="{7E3DE9BF-E4EA-E7FC-8568-93EE9ACC15FA}"/>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B02016AE-63F6-877C-EF21-F5A40B1DA495}"/>
              </a:ext>
            </a:extLst>
          </p:cNvPr>
          <p:cNvSpPr>
            <a:spLocks noGrp="1"/>
          </p:cNvSpPr>
          <p:nvPr>
            <p:ph type="sldNum" sz="quarter" idx="12"/>
          </p:nvPr>
        </p:nvSpPr>
        <p:spPr/>
        <p:txBody>
          <a:bodyPr/>
          <a:lstStyle/>
          <a:p>
            <a:fld id="{BA58BB08-0A27-438D-986A-5F9A8299AAE4}" type="slidenum">
              <a:rPr lang="en-IN" smtClean="0"/>
              <a:t>‹#›</a:t>
            </a:fld>
            <a:endParaRPr lang="en-IN"/>
          </a:p>
        </p:txBody>
      </p:sp>
    </p:spTree>
    <p:extLst>
      <p:ext uri="{BB962C8B-B14F-4D97-AF65-F5344CB8AC3E}">
        <p14:creationId xmlns:p14="http://schemas.microsoft.com/office/powerpoint/2010/main" val="337229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596E7-8B8C-776A-70AA-1E063CF842E7}"/>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01DBE683-1668-B8F3-DEDE-93243DD95481}"/>
              </a:ext>
            </a:extLst>
          </p:cNvPr>
          <p:cNvSpPr>
            <a:spLocks noGrp="1"/>
          </p:cNvSpPr>
          <p:nvPr>
            <p:ph type="dt" sz="half" idx="10"/>
          </p:nvPr>
        </p:nvSpPr>
        <p:spPr/>
        <p:txBody>
          <a:bodyPr/>
          <a:lstStyle/>
          <a:p>
            <a:fld id="{B4144D81-A38B-48A6-8643-BF8CE3181525}" type="datetimeFigureOut">
              <a:rPr lang="en-IN" smtClean="0"/>
              <a:t>07-07-2025</a:t>
            </a:fld>
            <a:endParaRPr lang="en-IN"/>
          </a:p>
        </p:txBody>
      </p:sp>
      <p:sp>
        <p:nvSpPr>
          <p:cNvPr id="4" name="Footer Placeholder 3">
            <a:extLst>
              <a:ext uri="{FF2B5EF4-FFF2-40B4-BE49-F238E27FC236}">
                <a16:creationId xmlns:a16="http://schemas.microsoft.com/office/drawing/2014/main" id="{10F306D0-5007-0C61-10E7-0EB51DE9DAD8}"/>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D52078D8-9ADF-AC5D-94D9-1C3CE0C7AFA5}"/>
              </a:ext>
            </a:extLst>
          </p:cNvPr>
          <p:cNvSpPr>
            <a:spLocks noGrp="1"/>
          </p:cNvSpPr>
          <p:nvPr>
            <p:ph type="sldNum" sz="quarter" idx="12"/>
          </p:nvPr>
        </p:nvSpPr>
        <p:spPr/>
        <p:txBody>
          <a:bodyPr/>
          <a:lstStyle/>
          <a:p>
            <a:fld id="{BA58BB08-0A27-438D-986A-5F9A8299AAE4}" type="slidenum">
              <a:rPr lang="en-IN" smtClean="0"/>
              <a:t>‹#›</a:t>
            </a:fld>
            <a:endParaRPr lang="en-IN"/>
          </a:p>
        </p:txBody>
      </p:sp>
    </p:spTree>
    <p:extLst>
      <p:ext uri="{BB962C8B-B14F-4D97-AF65-F5344CB8AC3E}">
        <p14:creationId xmlns:p14="http://schemas.microsoft.com/office/powerpoint/2010/main" val="1386759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233DC1-6A88-EC63-C61A-1EF7AD12FFDB}"/>
              </a:ext>
            </a:extLst>
          </p:cNvPr>
          <p:cNvSpPr>
            <a:spLocks noGrp="1"/>
          </p:cNvSpPr>
          <p:nvPr>
            <p:ph type="dt" sz="half" idx="10"/>
          </p:nvPr>
        </p:nvSpPr>
        <p:spPr/>
        <p:txBody>
          <a:bodyPr/>
          <a:lstStyle/>
          <a:p>
            <a:fld id="{B4144D81-A38B-48A6-8643-BF8CE3181525}" type="datetimeFigureOut">
              <a:rPr lang="en-IN" smtClean="0"/>
              <a:t>07-07-2025</a:t>
            </a:fld>
            <a:endParaRPr lang="en-IN"/>
          </a:p>
        </p:txBody>
      </p:sp>
      <p:sp>
        <p:nvSpPr>
          <p:cNvPr id="3" name="Footer Placeholder 2">
            <a:extLst>
              <a:ext uri="{FF2B5EF4-FFF2-40B4-BE49-F238E27FC236}">
                <a16:creationId xmlns:a16="http://schemas.microsoft.com/office/drawing/2014/main" id="{9EDE5588-6FF2-35C8-5841-D50360C8ACB5}"/>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AC01E8C7-6E1E-E396-94D4-5A6C9114B954}"/>
              </a:ext>
            </a:extLst>
          </p:cNvPr>
          <p:cNvSpPr>
            <a:spLocks noGrp="1"/>
          </p:cNvSpPr>
          <p:nvPr>
            <p:ph type="sldNum" sz="quarter" idx="12"/>
          </p:nvPr>
        </p:nvSpPr>
        <p:spPr/>
        <p:txBody>
          <a:bodyPr/>
          <a:lstStyle/>
          <a:p>
            <a:fld id="{BA58BB08-0A27-438D-986A-5F9A8299AAE4}" type="slidenum">
              <a:rPr lang="en-IN" smtClean="0"/>
              <a:t>‹#›</a:t>
            </a:fld>
            <a:endParaRPr lang="en-IN"/>
          </a:p>
        </p:txBody>
      </p:sp>
    </p:spTree>
    <p:extLst>
      <p:ext uri="{BB962C8B-B14F-4D97-AF65-F5344CB8AC3E}">
        <p14:creationId xmlns:p14="http://schemas.microsoft.com/office/powerpoint/2010/main" val="2214423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D0F5D-FA00-D473-A876-E11CAE8237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44E13FCB-7175-B90F-5099-E5A6421535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0EE3554D-C7DC-CD0F-15F6-4648AB4F95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C29C02-D26E-4AFC-BEBA-E49C04D18E93}"/>
              </a:ext>
            </a:extLst>
          </p:cNvPr>
          <p:cNvSpPr>
            <a:spLocks noGrp="1"/>
          </p:cNvSpPr>
          <p:nvPr>
            <p:ph type="dt" sz="half" idx="10"/>
          </p:nvPr>
        </p:nvSpPr>
        <p:spPr/>
        <p:txBody>
          <a:bodyPr/>
          <a:lstStyle/>
          <a:p>
            <a:fld id="{B4144D81-A38B-48A6-8643-BF8CE3181525}" type="datetimeFigureOut">
              <a:rPr lang="en-IN" smtClean="0"/>
              <a:t>07-07-2025</a:t>
            </a:fld>
            <a:endParaRPr lang="en-IN"/>
          </a:p>
        </p:txBody>
      </p:sp>
      <p:sp>
        <p:nvSpPr>
          <p:cNvPr id="6" name="Footer Placeholder 5">
            <a:extLst>
              <a:ext uri="{FF2B5EF4-FFF2-40B4-BE49-F238E27FC236}">
                <a16:creationId xmlns:a16="http://schemas.microsoft.com/office/drawing/2014/main" id="{26715374-9976-9EEE-8CBE-7F1C1ED5778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6264351-A061-064B-07A4-1B85D330C42E}"/>
              </a:ext>
            </a:extLst>
          </p:cNvPr>
          <p:cNvSpPr>
            <a:spLocks noGrp="1"/>
          </p:cNvSpPr>
          <p:nvPr>
            <p:ph type="sldNum" sz="quarter" idx="12"/>
          </p:nvPr>
        </p:nvSpPr>
        <p:spPr/>
        <p:txBody>
          <a:bodyPr/>
          <a:lstStyle/>
          <a:p>
            <a:fld id="{BA58BB08-0A27-438D-986A-5F9A8299AAE4}" type="slidenum">
              <a:rPr lang="en-IN" smtClean="0"/>
              <a:t>‹#›</a:t>
            </a:fld>
            <a:endParaRPr lang="en-IN"/>
          </a:p>
        </p:txBody>
      </p:sp>
    </p:spTree>
    <p:extLst>
      <p:ext uri="{BB962C8B-B14F-4D97-AF65-F5344CB8AC3E}">
        <p14:creationId xmlns:p14="http://schemas.microsoft.com/office/powerpoint/2010/main" val="2748053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3D7DE-71C0-3ABE-0D86-648A018BE8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4A9238DF-F82C-5782-EB33-6B234AE2EF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FDE05671-3B14-D65D-ECB7-E87C24AA8F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B62290-89B2-75D7-C1D1-41239B6ECA5B}"/>
              </a:ext>
            </a:extLst>
          </p:cNvPr>
          <p:cNvSpPr>
            <a:spLocks noGrp="1"/>
          </p:cNvSpPr>
          <p:nvPr>
            <p:ph type="dt" sz="half" idx="10"/>
          </p:nvPr>
        </p:nvSpPr>
        <p:spPr/>
        <p:txBody>
          <a:bodyPr/>
          <a:lstStyle/>
          <a:p>
            <a:fld id="{B4144D81-A38B-48A6-8643-BF8CE3181525}" type="datetimeFigureOut">
              <a:rPr lang="en-IN" smtClean="0"/>
              <a:t>07-07-2025</a:t>
            </a:fld>
            <a:endParaRPr lang="en-IN"/>
          </a:p>
        </p:txBody>
      </p:sp>
      <p:sp>
        <p:nvSpPr>
          <p:cNvPr id="6" name="Footer Placeholder 5">
            <a:extLst>
              <a:ext uri="{FF2B5EF4-FFF2-40B4-BE49-F238E27FC236}">
                <a16:creationId xmlns:a16="http://schemas.microsoft.com/office/drawing/2014/main" id="{4AF8F383-B717-2244-C71A-BADF645F039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404B9D6-6642-A809-EB16-D53D245CE8E3}"/>
              </a:ext>
            </a:extLst>
          </p:cNvPr>
          <p:cNvSpPr>
            <a:spLocks noGrp="1"/>
          </p:cNvSpPr>
          <p:nvPr>
            <p:ph type="sldNum" sz="quarter" idx="12"/>
          </p:nvPr>
        </p:nvSpPr>
        <p:spPr/>
        <p:txBody>
          <a:bodyPr/>
          <a:lstStyle/>
          <a:p>
            <a:fld id="{BA58BB08-0A27-438D-986A-5F9A8299AAE4}" type="slidenum">
              <a:rPr lang="en-IN" smtClean="0"/>
              <a:t>‹#›</a:t>
            </a:fld>
            <a:endParaRPr lang="en-IN"/>
          </a:p>
        </p:txBody>
      </p:sp>
    </p:spTree>
    <p:extLst>
      <p:ext uri="{BB962C8B-B14F-4D97-AF65-F5344CB8AC3E}">
        <p14:creationId xmlns:p14="http://schemas.microsoft.com/office/powerpoint/2010/main" val="2773309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66E077-8E17-A386-4450-5409D0DD8C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658D033-EE8F-BD1A-02C6-EA836486D0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D0C16E5-677C-2D87-BE64-5AD0AD827B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144D81-A38B-48A6-8643-BF8CE3181525}" type="datetimeFigureOut">
              <a:rPr lang="en-IN" smtClean="0"/>
              <a:t>07-07-2025</a:t>
            </a:fld>
            <a:endParaRPr lang="en-IN"/>
          </a:p>
        </p:txBody>
      </p:sp>
      <p:sp>
        <p:nvSpPr>
          <p:cNvPr id="5" name="Footer Placeholder 4">
            <a:extLst>
              <a:ext uri="{FF2B5EF4-FFF2-40B4-BE49-F238E27FC236}">
                <a16:creationId xmlns:a16="http://schemas.microsoft.com/office/drawing/2014/main" id="{4B7B2328-4056-F55C-AA52-9401644C7E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D5FAE34A-0990-C5F4-4742-CD51AF605D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58BB08-0A27-438D-986A-5F9A8299AAE4}" type="slidenum">
              <a:rPr lang="en-IN" smtClean="0"/>
              <a:t>‹#›</a:t>
            </a:fld>
            <a:endParaRPr lang="en-IN"/>
          </a:p>
        </p:txBody>
      </p:sp>
    </p:spTree>
    <p:extLst>
      <p:ext uri="{BB962C8B-B14F-4D97-AF65-F5344CB8AC3E}">
        <p14:creationId xmlns:p14="http://schemas.microsoft.com/office/powerpoint/2010/main" val="23918785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7B906-DBD9-9B0F-33D8-B87DACB87D2D}"/>
              </a:ext>
            </a:extLst>
          </p:cNvPr>
          <p:cNvSpPr>
            <a:spLocks noGrp="1"/>
          </p:cNvSpPr>
          <p:nvPr>
            <p:ph type="ctrTitle"/>
          </p:nvPr>
        </p:nvSpPr>
        <p:spPr/>
        <p:txBody>
          <a:bodyPr>
            <a:normAutofit fontScale="90000"/>
          </a:bodyPr>
          <a:lstStyle/>
          <a:p>
            <a:r>
              <a:rPr lang="en-IN" b="1" dirty="0"/>
              <a:t>Project Title</a:t>
            </a:r>
            <a:r>
              <a:rPr lang="en-IN" dirty="0"/>
              <a:t>: </a:t>
            </a:r>
            <a:r>
              <a:rPr lang="en-IN" b="1" dirty="0"/>
              <a:t>Salesforce CRM Lead Management</a:t>
            </a:r>
            <a:br>
              <a:rPr lang="en-IN" b="1" dirty="0"/>
            </a:br>
            <a:endParaRPr lang="en-IN" dirty="0"/>
          </a:p>
        </p:txBody>
      </p:sp>
      <p:sp>
        <p:nvSpPr>
          <p:cNvPr id="3" name="Subtitle 2">
            <a:extLst>
              <a:ext uri="{FF2B5EF4-FFF2-40B4-BE49-F238E27FC236}">
                <a16:creationId xmlns:a16="http://schemas.microsoft.com/office/drawing/2014/main" id="{5C4C750E-34EA-A1D1-5CB5-5871C112D51B}"/>
              </a:ext>
            </a:extLst>
          </p:cNvPr>
          <p:cNvSpPr>
            <a:spLocks noGrp="1"/>
          </p:cNvSpPr>
          <p:nvPr>
            <p:ph type="subTitle" idx="1"/>
          </p:nvPr>
        </p:nvSpPr>
        <p:spPr/>
        <p:txBody>
          <a:bodyPr/>
          <a:lstStyle/>
          <a:p>
            <a:r>
              <a:rPr lang="en-IN" dirty="0"/>
              <a:t>Prepared by: Shital Kadam</a:t>
            </a:r>
          </a:p>
          <a:p>
            <a:r>
              <a:rPr lang="en-IN" dirty="0"/>
              <a:t>Date: 05-07-2025</a:t>
            </a:r>
          </a:p>
        </p:txBody>
      </p:sp>
    </p:spTree>
    <p:extLst>
      <p:ext uri="{BB962C8B-B14F-4D97-AF65-F5344CB8AC3E}">
        <p14:creationId xmlns:p14="http://schemas.microsoft.com/office/powerpoint/2010/main" val="42217105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AD903-8D1C-FFE8-0B1F-43F0FCB19345}"/>
              </a:ext>
            </a:extLst>
          </p:cNvPr>
          <p:cNvSpPr>
            <a:spLocks noGrp="1"/>
          </p:cNvSpPr>
          <p:nvPr>
            <p:ph type="title"/>
          </p:nvPr>
        </p:nvSpPr>
        <p:spPr/>
        <p:txBody>
          <a:bodyPr/>
          <a:lstStyle/>
          <a:p>
            <a:pPr algn="ctr"/>
            <a:r>
              <a:rPr lang="en-IN" b="1" dirty="0"/>
              <a:t>Resources</a:t>
            </a:r>
          </a:p>
        </p:txBody>
      </p:sp>
      <p:sp>
        <p:nvSpPr>
          <p:cNvPr id="3" name="Content Placeholder 2">
            <a:extLst>
              <a:ext uri="{FF2B5EF4-FFF2-40B4-BE49-F238E27FC236}">
                <a16:creationId xmlns:a16="http://schemas.microsoft.com/office/drawing/2014/main" id="{D28D406B-E2E2-60F0-2756-1D5A773A2E37}"/>
              </a:ext>
            </a:extLst>
          </p:cNvPr>
          <p:cNvSpPr>
            <a:spLocks noGrp="1"/>
          </p:cNvSpPr>
          <p:nvPr>
            <p:ph idx="1"/>
          </p:nvPr>
        </p:nvSpPr>
        <p:spPr/>
        <p:txBody>
          <a:bodyPr>
            <a:normAutofit fontScale="85000" lnSpcReduction="20000"/>
          </a:bodyPr>
          <a:lstStyle/>
          <a:p>
            <a:r>
              <a:rPr lang="en-US" dirty="0"/>
              <a:t>People: CRM Admins, Market Research Team, Sales Team, Product Owner, Scrum Master Business Analyst.</a:t>
            </a:r>
          </a:p>
          <a:p>
            <a:r>
              <a:rPr lang="en-US" dirty="0"/>
              <a:t>Time: Project execution within 3 months (2-week sprint cycles).</a:t>
            </a:r>
          </a:p>
          <a:p>
            <a:r>
              <a:rPr lang="en-US" dirty="0"/>
              <a:t>Budget: Primarily internal resource time; minimal additional tool costs.</a:t>
            </a:r>
          </a:p>
          <a:p>
            <a:pPr marL="0" indent="0">
              <a:buNone/>
            </a:pPr>
            <a:r>
              <a:rPr lang="en-US" dirty="0"/>
              <a:t> Total Estimated Budget- 6,000,000</a:t>
            </a:r>
          </a:p>
          <a:p>
            <a:pPr marL="0" indent="0">
              <a:buNone/>
            </a:pPr>
            <a:r>
              <a:rPr lang="en-US" dirty="0"/>
              <a:t> Development and Design - 2,000,000 (UI/UX, frontend, backend)</a:t>
            </a:r>
          </a:p>
          <a:p>
            <a:pPr marL="0" indent="0">
              <a:buNone/>
            </a:pPr>
            <a:r>
              <a:rPr lang="en-US" dirty="0"/>
              <a:t> Database and Infrastructure - 10,00,000 (Cloud hosting, storage, security)</a:t>
            </a:r>
          </a:p>
          <a:p>
            <a:pPr marL="0" indent="0">
              <a:buNone/>
            </a:pPr>
            <a:r>
              <a:rPr lang="en-US" dirty="0"/>
              <a:t> Tools and subscription: 10,00,000</a:t>
            </a:r>
          </a:p>
          <a:p>
            <a:pPr marL="0" indent="0">
              <a:buNone/>
            </a:pPr>
            <a:r>
              <a:rPr lang="en-US" dirty="0"/>
              <a:t> Project Management and Agile Execution - 10,00,000</a:t>
            </a:r>
          </a:p>
          <a:p>
            <a:pPr marL="0" indent="0">
              <a:buNone/>
            </a:pPr>
            <a:r>
              <a:rPr lang="en-US" dirty="0"/>
              <a:t> Maintenance and Updates - 10,00,000</a:t>
            </a:r>
          </a:p>
          <a:p>
            <a:r>
              <a:rPr lang="en-US" dirty="0"/>
              <a:t>Tools: Usage of authorized tools like LinkedIn Sales Navigator, ZoomInfo, and Apollo (with active subscription).</a:t>
            </a:r>
            <a:endParaRPr lang="en-IN" dirty="0"/>
          </a:p>
        </p:txBody>
      </p:sp>
    </p:spTree>
    <p:extLst>
      <p:ext uri="{BB962C8B-B14F-4D97-AF65-F5344CB8AC3E}">
        <p14:creationId xmlns:p14="http://schemas.microsoft.com/office/powerpoint/2010/main" val="1580979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B8A7A-F5ED-6964-5893-B0588C6E6793}"/>
              </a:ext>
            </a:extLst>
          </p:cNvPr>
          <p:cNvSpPr>
            <a:spLocks noGrp="1"/>
          </p:cNvSpPr>
          <p:nvPr>
            <p:ph type="title"/>
          </p:nvPr>
        </p:nvSpPr>
        <p:spPr/>
        <p:txBody>
          <a:bodyPr/>
          <a:lstStyle/>
          <a:p>
            <a:pPr algn="ctr"/>
            <a:r>
              <a:rPr lang="en-IN" b="1" dirty="0"/>
              <a:t>Risk</a:t>
            </a:r>
          </a:p>
        </p:txBody>
      </p:sp>
      <p:sp>
        <p:nvSpPr>
          <p:cNvPr id="3" name="Content Placeholder 2">
            <a:extLst>
              <a:ext uri="{FF2B5EF4-FFF2-40B4-BE49-F238E27FC236}">
                <a16:creationId xmlns:a16="http://schemas.microsoft.com/office/drawing/2014/main" id="{B32CD344-6EEE-4930-92EA-F34ACA6CD65C}"/>
              </a:ext>
            </a:extLst>
          </p:cNvPr>
          <p:cNvSpPr>
            <a:spLocks noGrp="1"/>
          </p:cNvSpPr>
          <p:nvPr>
            <p:ph idx="1"/>
          </p:nvPr>
        </p:nvSpPr>
        <p:spPr/>
        <p:txBody>
          <a:bodyPr>
            <a:normAutofit lnSpcReduction="10000"/>
          </a:bodyPr>
          <a:lstStyle/>
          <a:p>
            <a:r>
              <a:rPr lang="en-US" dirty="0"/>
              <a:t>Data Source Reliability: External sources like LinkedIn, ZoomInfo, and Apollo may have occasional access issues or outdated information.</a:t>
            </a:r>
          </a:p>
          <a:p>
            <a:r>
              <a:rPr lang="en-US" dirty="0"/>
              <a:t>Manual Errors: Despite process improvements, manual errors may still occur during lead and target customers validation and CRM updates.</a:t>
            </a:r>
          </a:p>
          <a:p>
            <a:r>
              <a:rPr lang="en-US" dirty="0"/>
              <a:t>Timeline Delays: Unforeseen delays in lead and target customers sourcing, tool access, or team dependencies may impact sprint deadlines.</a:t>
            </a:r>
          </a:p>
          <a:p>
            <a:r>
              <a:rPr lang="en-US" dirty="0"/>
              <a:t>Dependency on Stakeholder Feedback: Delays in feedback from sales and marketing teams may slow sprint reviews and process adjustments.</a:t>
            </a:r>
            <a:endParaRPr lang="en-IN" dirty="0"/>
          </a:p>
        </p:txBody>
      </p:sp>
    </p:spTree>
    <p:extLst>
      <p:ext uri="{BB962C8B-B14F-4D97-AF65-F5344CB8AC3E}">
        <p14:creationId xmlns:p14="http://schemas.microsoft.com/office/powerpoint/2010/main" val="1827436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B2B48-4667-190B-3042-1FB5E6B2000B}"/>
              </a:ext>
            </a:extLst>
          </p:cNvPr>
          <p:cNvSpPr>
            <a:spLocks noGrp="1"/>
          </p:cNvSpPr>
          <p:nvPr>
            <p:ph type="title"/>
          </p:nvPr>
        </p:nvSpPr>
        <p:spPr/>
        <p:txBody>
          <a:bodyPr/>
          <a:lstStyle/>
          <a:p>
            <a:pPr algn="ctr"/>
            <a:r>
              <a:rPr lang="en-IN" b="1" dirty="0"/>
              <a:t>Dependencies:</a:t>
            </a:r>
          </a:p>
        </p:txBody>
      </p:sp>
      <p:sp>
        <p:nvSpPr>
          <p:cNvPr id="3" name="Content Placeholder 2">
            <a:extLst>
              <a:ext uri="{FF2B5EF4-FFF2-40B4-BE49-F238E27FC236}">
                <a16:creationId xmlns:a16="http://schemas.microsoft.com/office/drawing/2014/main" id="{957721B3-83B0-7258-D73A-413F93460217}"/>
              </a:ext>
            </a:extLst>
          </p:cNvPr>
          <p:cNvSpPr>
            <a:spLocks noGrp="1"/>
          </p:cNvSpPr>
          <p:nvPr>
            <p:ph idx="1"/>
          </p:nvPr>
        </p:nvSpPr>
        <p:spPr/>
        <p:txBody>
          <a:bodyPr>
            <a:normAutofit lnSpcReduction="10000"/>
          </a:bodyPr>
          <a:lstStyle/>
          <a:p>
            <a:r>
              <a:rPr lang="en-US" dirty="0"/>
              <a:t>Third-Party Tools: Continuous and reliable access to LinkedIn Sales Navigator, ZoomInfo, and Apollo is essential for lead validation.</a:t>
            </a:r>
          </a:p>
          <a:p>
            <a:r>
              <a:rPr lang="en-US" dirty="0"/>
              <a:t>Salesforce CRM Configuration: Successful project execution depends on the flexibility and readiness of Salesforce CRM for updates and automation.</a:t>
            </a:r>
          </a:p>
          <a:p>
            <a:r>
              <a:rPr lang="en-US" dirty="0"/>
              <a:t>Cross-Team Collaboration: Project success relies on timely cooperation between CRM admins, market research, sales, and business teams.</a:t>
            </a:r>
          </a:p>
          <a:p>
            <a:r>
              <a:rPr lang="en-US" dirty="0"/>
              <a:t>Data Accuracy from External Sources: Lead and </a:t>
            </a:r>
            <a:r>
              <a:rPr lang="en-US"/>
              <a:t>target customer data </a:t>
            </a:r>
            <a:r>
              <a:rPr lang="en-US" dirty="0"/>
              <a:t>quality heavily depends on the accuracy of data provided by third-party platforms. </a:t>
            </a:r>
            <a:endParaRPr lang="en-IN" dirty="0"/>
          </a:p>
        </p:txBody>
      </p:sp>
    </p:spTree>
    <p:extLst>
      <p:ext uri="{BB962C8B-B14F-4D97-AF65-F5344CB8AC3E}">
        <p14:creationId xmlns:p14="http://schemas.microsoft.com/office/powerpoint/2010/main" val="2174361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59211-A7CF-5DBC-9B49-5C70EC6AF9B6}"/>
              </a:ext>
            </a:extLst>
          </p:cNvPr>
          <p:cNvSpPr>
            <a:spLocks noGrp="1"/>
          </p:cNvSpPr>
          <p:nvPr>
            <p:ph type="title"/>
          </p:nvPr>
        </p:nvSpPr>
        <p:spPr/>
        <p:txBody>
          <a:bodyPr/>
          <a:lstStyle/>
          <a:p>
            <a:pPr algn="ctr"/>
            <a:r>
              <a:rPr lang="en-IN" b="1" dirty="0"/>
              <a:t>Situation</a:t>
            </a:r>
            <a:endParaRPr lang="en-IN" dirty="0"/>
          </a:p>
        </p:txBody>
      </p:sp>
      <p:sp>
        <p:nvSpPr>
          <p:cNvPr id="3" name="Content Placeholder 2">
            <a:extLst>
              <a:ext uri="{FF2B5EF4-FFF2-40B4-BE49-F238E27FC236}">
                <a16:creationId xmlns:a16="http://schemas.microsoft.com/office/drawing/2014/main" id="{C1562658-83B4-A59B-493A-4BE6E1BD12DD}"/>
              </a:ext>
            </a:extLst>
          </p:cNvPr>
          <p:cNvSpPr>
            <a:spLocks noGrp="1"/>
          </p:cNvSpPr>
          <p:nvPr>
            <p:ph idx="1"/>
          </p:nvPr>
        </p:nvSpPr>
        <p:spPr/>
        <p:txBody>
          <a:bodyPr>
            <a:normAutofit fontScale="92500"/>
          </a:bodyPr>
          <a:lstStyle/>
          <a:p>
            <a:r>
              <a:rPr lang="en-US" dirty="0"/>
              <a:t>Lead and target customers data is frequently updated manually in Salesforce CRM.</a:t>
            </a:r>
          </a:p>
          <a:p>
            <a:r>
              <a:rPr lang="en-US" dirty="0"/>
              <a:t>The Market Research team curates, verifies, and validates lead &amp; target customers data from authorized sources like LinkedIn Sales Navigator, ZoomInfo, and the Apollo extension.</a:t>
            </a:r>
          </a:p>
          <a:p>
            <a:r>
              <a:rPr lang="en-US" dirty="0"/>
              <a:t>Sales and marketing rely heavily on accurate customer information for effective campaign execution and pipeline management.</a:t>
            </a:r>
          </a:p>
          <a:p>
            <a:r>
              <a:rPr lang="en-US" dirty="0"/>
              <a:t>The current process lacks real-time data validation and structured updates.</a:t>
            </a:r>
          </a:p>
          <a:p>
            <a:r>
              <a:rPr lang="en-US" dirty="0"/>
              <a:t>Maintaining up-to-date and accurate lead and customer data is essential to support sales and marketing efforts.</a:t>
            </a:r>
          </a:p>
          <a:p>
            <a:endParaRPr lang="en-IN" dirty="0"/>
          </a:p>
        </p:txBody>
      </p:sp>
    </p:spTree>
    <p:extLst>
      <p:ext uri="{BB962C8B-B14F-4D97-AF65-F5344CB8AC3E}">
        <p14:creationId xmlns:p14="http://schemas.microsoft.com/office/powerpoint/2010/main" val="829175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8CCCA-4F24-3F46-4203-9479B99F517C}"/>
              </a:ext>
            </a:extLst>
          </p:cNvPr>
          <p:cNvSpPr>
            <a:spLocks noGrp="1"/>
          </p:cNvSpPr>
          <p:nvPr>
            <p:ph type="title"/>
          </p:nvPr>
        </p:nvSpPr>
        <p:spPr/>
        <p:txBody>
          <a:bodyPr/>
          <a:lstStyle/>
          <a:p>
            <a:pPr algn="ctr"/>
            <a:r>
              <a:rPr lang="en-IN" b="1" dirty="0"/>
              <a:t>Problem</a:t>
            </a:r>
          </a:p>
        </p:txBody>
      </p:sp>
      <p:sp>
        <p:nvSpPr>
          <p:cNvPr id="3" name="Content Placeholder 2">
            <a:extLst>
              <a:ext uri="{FF2B5EF4-FFF2-40B4-BE49-F238E27FC236}">
                <a16:creationId xmlns:a16="http://schemas.microsoft.com/office/drawing/2014/main" id="{595F226E-6730-5BD0-F79D-99A8838CA707}"/>
              </a:ext>
            </a:extLst>
          </p:cNvPr>
          <p:cNvSpPr>
            <a:spLocks noGrp="1"/>
          </p:cNvSpPr>
          <p:nvPr>
            <p:ph idx="1"/>
          </p:nvPr>
        </p:nvSpPr>
        <p:spPr/>
        <p:txBody>
          <a:bodyPr>
            <a:normAutofit/>
          </a:bodyPr>
          <a:lstStyle/>
          <a:p>
            <a:pPr>
              <a:lnSpc>
                <a:spcPct val="150000"/>
              </a:lnSpc>
            </a:pPr>
            <a:r>
              <a:rPr lang="en-US" dirty="0"/>
              <a:t>Manual errors lead to incorrect or outdated customer information.</a:t>
            </a:r>
          </a:p>
          <a:p>
            <a:pPr>
              <a:lnSpc>
                <a:spcPct val="150000"/>
              </a:lnSpc>
            </a:pPr>
            <a:r>
              <a:rPr lang="en-US" dirty="0"/>
              <a:t>Duplicate, incomplete, or inconsistent leads affect sales efficiency.</a:t>
            </a:r>
          </a:p>
          <a:p>
            <a:pPr>
              <a:lnSpc>
                <a:spcPct val="100000"/>
              </a:lnSpc>
            </a:pPr>
            <a:r>
              <a:rPr lang="en-US" dirty="0"/>
              <a:t> Unreliable data impacts sales pipeline and campaign reports. Delayed lead and customer updates can cause missed sales opportunities.</a:t>
            </a:r>
          </a:p>
          <a:p>
            <a:pPr>
              <a:lnSpc>
                <a:spcPct val="100000"/>
              </a:lnSpc>
            </a:pPr>
            <a:r>
              <a:rPr lang="en-US" dirty="0"/>
              <a:t>Lack of real-time validation leads to campaign inefficiency and misreporting.</a:t>
            </a:r>
            <a:endParaRPr lang="en-IN" dirty="0"/>
          </a:p>
        </p:txBody>
      </p:sp>
    </p:spTree>
    <p:extLst>
      <p:ext uri="{BB962C8B-B14F-4D97-AF65-F5344CB8AC3E}">
        <p14:creationId xmlns:p14="http://schemas.microsoft.com/office/powerpoint/2010/main" val="1462543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33954-EDA6-E50A-102F-2A16AA8147A8}"/>
              </a:ext>
            </a:extLst>
          </p:cNvPr>
          <p:cNvSpPr>
            <a:spLocks noGrp="1"/>
          </p:cNvSpPr>
          <p:nvPr>
            <p:ph type="title"/>
          </p:nvPr>
        </p:nvSpPr>
        <p:spPr/>
        <p:txBody>
          <a:bodyPr/>
          <a:lstStyle/>
          <a:p>
            <a:pPr algn="ctr"/>
            <a:r>
              <a:rPr lang="en-IN" b="1" dirty="0"/>
              <a:t>Opportunity</a:t>
            </a:r>
          </a:p>
        </p:txBody>
      </p:sp>
      <p:sp>
        <p:nvSpPr>
          <p:cNvPr id="3" name="Content Placeholder 2">
            <a:extLst>
              <a:ext uri="{FF2B5EF4-FFF2-40B4-BE49-F238E27FC236}">
                <a16:creationId xmlns:a16="http://schemas.microsoft.com/office/drawing/2014/main" id="{D8A7ED62-C454-8816-04B6-ABF7032681F9}"/>
              </a:ext>
            </a:extLst>
          </p:cNvPr>
          <p:cNvSpPr>
            <a:spLocks noGrp="1"/>
          </p:cNvSpPr>
          <p:nvPr>
            <p:ph idx="1"/>
          </p:nvPr>
        </p:nvSpPr>
        <p:spPr/>
        <p:txBody>
          <a:bodyPr>
            <a:normAutofit lnSpcReduction="10000"/>
          </a:bodyPr>
          <a:lstStyle/>
          <a:p>
            <a:r>
              <a:rPr lang="en-US" dirty="0"/>
              <a:t> Agile methodology can support continuous improvement and quicker response to data issues. </a:t>
            </a:r>
          </a:p>
          <a:p>
            <a:r>
              <a:rPr lang="en-US" dirty="0"/>
              <a:t>Clean and updated lead and customer data can significantly improve sales forecasting and campaign outcomes.</a:t>
            </a:r>
          </a:p>
          <a:p>
            <a:r>
              <a:rPr lang="en-US" dirty="0"/>
              <a:t>Streamlining lead and target customer data maintenance can improve decision-making and sales performance. </a:t>
            </a:r>
          </a:p>
          <a:p>
            <a:r>
              <a:rPr lang="en-US" dirty="0"/>
              <a:t>Automating lead and customer validation and updates can reduce manual effort and errors. </a:t>
            </a:r>
          </a:p>
          <a:p>
            <a:r>
              <a:rPr lang="en-US" dirty="0"/>
              <a:t>Enhancing lead data quality will improve campaign effectiveness and customer targeting.</a:t>
            </a:r>
            <a:endParaRPr lang="en-IN" dirty="0"/>
          </a:p>
        </p:txBody>
      </p:sp>
    </p:spTree>
    <p:extLst>
      <p:ext uri="{BB962C8B-B14F-4D97-AF65-F5344CB8AC3E}">
        <p14:creationId xmlns:p14="http://schemas.microsoft.com/office/powerpoint/2010/main" val="437312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38E53-E48B-F20E-277B-8071FD7129E8}"/>
              </a:ext>
            </a:extLst>
          </p:cNvPr>
          <p:cNvSpPr>
            <a:spLocks noGrp="1"/>
          </p:cNvSpPr>
          <p:nvPr>
            <p:ph type="title"/>
          </p:nvPr>
        </p:nvSpPr>
        <p:spPr/>
        <p:txBody>
          <a:bodyPr/>
          <a:lstStyle/>
          <a:p>
            <a:pPr algn="ctr"/>
            <a:r>
              <a:rPr lang="en-IN" b="1" dirty="0"/>
              <a:t>Purpose Statement (Goals)</a:t>
            </a:r>
          </a:p>
        </p:txBody>
      </p:sp>
      <p:sp>
        <p:nvSpPr>
          <p:cNvPr id="3" name="Content Placeholder 2">
            <a:extLst>
              <a:ext uri="{FF2B5EF4-FFF2-40B4-BE49-F238E27FC236}">
                <a16:creationId xmlns:a16="http://schemas.microsoft.com/office/drawing/2014/main" id="{1497105F-A109-AE3D-A25E-6E52AED099D7}"/>
              </a:ext>
            </a:extLst>
          </p:cNvPr>
          <p:cNvSpPr>
            <a:spLocks noGrp="1"/>
          </p:cNvSpPr>
          <p:nvPr>
            <p:ph idx="1"/>
          </p:nvPr>
        </p:nvSpPr>
        <p:spPr/>
        <p:txBody>
          <a:bodyPr>
            <a:normAutofit lnSpcReduction="10000"/>
          </a:bodyPr>
          <a:lstStyle/>
          <a:p>
            <a:r>
              <a:rPr lang="en-US" dirty="0"/>
              <a:t>The purpose of this project is to continuously improve the accuracy and relevance of lead and customer data in Salesforce CRM to enhance sales pipeline visibility and campaign effectiveness using Agile practices.</a:t>
            </a:r>
          </a:p>
          <a:p>
            <a:r>
              <a:rPr lang="en-US" dirty="0"/>
              <a:t>To enhance the effectiveness of sales campaigns by providing reliable, up-to-date, and segmented lead and target customer data</a:t>
            </a:r>
          </a:p>
          <a:p>
            <a:r>
              <a:rPr lang="en-US" dirty="0"/>
              <a:t>Allows businesses to learn more about their target customers and then implement holistic strategies to communicate and connect with these prospects. It’s ideal for building relationships with customers and clients at scale, especially when paired with a CRM tool like Salesforce.</a:t>
            </a:r>
            <a:endParaRPr lang="en-IN" dirty="0"/>
          </a:p>
        </p:txBody>
      </p:sp>
    </p:spTree>
    <p:extLst>
      <p:ext uri="{BB962C8B-B14F-4D97-AF65-F5344CB8AC3E}">
        <p14:creationId xmlns:p14="http://schemas.microsoft.com/office/powerpoint/2010/main" val="1715280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18B5F-92D9-1761-6FED-936A4206D94A}"/>
              </a:ext>
            </a:extLst>
          </p:cNvPr>
          <p:cNvSpPr>
            <a:spLocks noGrp="1"/>
          </p:cNvSpPr>
          <p:nvPr>
            <p:ph type="title"/>
          </p:nvPr>
        </p:nvSpPr>
        <p:spPr/>
        <p:txBody>
          <a:bodyPr/>
          <a:lstStyle/>
          <a:p>
            <a:pPr algn="ctr"/>
            <a:r>
              <a:rPr lang="en-IN" b="1" dirty="0"/>
              <a:t>Project Objectives:</a:t>
            </a:r>
          </a:p>
        </p:txBody>
      </p:sp>
      <p:sp>
        <p:nvSpPr>
          <p:cNvPr id="3" name="Content Placeholder 2">
            <a:extLst>
              <a:ext uri="{FF2B5EF4-FFF2-40B4-BE49-F238E27FC236}">
                <a16:creationId xmlns:a16="http://schemas.microsoft.com/office/drawing/2014/main" id="{0023E762-2377-2F3B-C863-104BFD314368}"/>
              </a:ext>
            </a:extLst>
          </p:cNvPr>
          <p:cNvSpPr>
            <a:spLocks noGrp="1"/>
          </p:cNvSpPr>
          <p:nvPr>
            <p:ph idx="1"/>
          </p:nvPr>
        </p:nvSpPr>
        <p:spPr/>
        <p:txBody>
          <a:bodyPr>
            <a:normAutofit lnSpcReduction="10000"/>
          </a:bodyPr>
          <a:lstStyle/>
          <a:p>
            <a:pPr>
              <a:lnSpc>
                <a:spcPct val="120000"/>
              </a:lnSpc>
            </a:pPr>
            <a:r>
              <a:rPr lang="en-US" dirty="0"/>
              <a:t>Ensure timely and accurate lead and target customer data updates in Salesforce CRM.</a:t>
            </a:r>
          </a:p>
          <a:p>
            <a:pPr>
              <a:lnSpc>
                <a:spcPct val="150000"/>
              </a:lnSpc>
            </a:pPr>
            <a:r>
              <a:rPr lang="en-US" dirty="0"/>
              <a:t>Develop a continuous data cleaning and validation process.</a:t>
            </a:r>
          </a:p>
          <a:p>
            <a:pPr>
              <a:lnSpc>
                <a:spcPct val="150000"/>
              </a:lnSpc>
            </a:pPr>
            <a:r>
              <a:rPr lang="en-US" dirty="0"/>
              <a:t>Automate lead assignment and tracking for faster sales follow-up.</a:t>
            </a:r>
          </a:p>
          <a:p>
            <a:pPr>
              <a:lnSpc>
                <a:spcPct val="150000"/>
              </a:lnSpc>
            </a:pPr>
            <a:r>
              <a:rPr lang="en-US" dirty="0"/>
              <a:t>Improve collaboration between sales and marketing teams. </a:t>
            </a:r>
          </a:p>
          <a:p>
            <a:pPr>
              <a:lnSpc>
                <a:spcPct val="110000"/>
              </a:lnSpc>
            </a:pPr>
            <a:r>
              <a:rPr lang="en-US" dirty="0"/>
              <a:t>Implement iterative feedback loops to refine the lead and </a:t>
            </a:r>
            <a:r>
              <a:rPr lang="en-US" dirty="0" err="1"/>
              <a:t>costomer</a:t>
            </a:r>
            <a:r>
              <a:rPr lang="en-US" dirty="0"/>
              <a:t> management process.</a:t>
            </a:r>
            <a:endParaRPr lang="en-IN" dirty="0"/>
          </a:p>
        </p:txBody>
      </p:sp>
    </p:spTree>
    <p:extLst>
      <p:ext uri="{BB962C8B-B14F-4D97-AF65-F5344CB8AC3E}">
        <p14:creationId xmlns:p14="http://schemas.microsoft.com/office/powerpoint/2010/main" val="2220714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C8A95-68E8-36A8-879F-724DF11A313A}"/>
              </a:ext>
            </a:extLst>
          </p:cNvPr>
          <p:cNvSpPr>
            <a:spLocks noGrp="1"/>
          </p:cNvSpPr>
          <p:nvPr>
            <p:ph type="title"/>
          </p:nvPr>
        </p:nvSpPr>
        <p:spPr/>
        <p:txBody>
          <a:bodyPr/>
          <a:lstStyle/>
          <a:p>
            <a:pPr algn="ctr"/>
            <a:r>
              <a:rPr lang="en-IN" b="1" dirty="0"/>
              <a:t>Success Criteria</a:t>
            </a:r>
          </a:p>
        </p:txBody>
      </p:sp>
      <p:sp>
        <p:nvSpPr>
          <p:cNvPr id="3" name="Content Placeholder 2">
            <a:extLst>
              <a:ext uri="{FF2B5EF4-FFF2-40B4-BE49-F238E27FC236}">
                <a16:creationId xmlns:a16="http://schemas.microsoft.com/office/drawing/2014/main" id="{E08DA367-4438-3B52-5BF2-EAC90C4FF66B}"/>
              </a:ext>
            </a:extLst>
          </p:cNvPr>
          <p:cNvSpPr>
            <a:spLocks noGrp="1"/>
          </p:cNvSpPr>
          <p:nvPr>
            <p:ph idx="1"/>
          </p:nvPr>
        </p:nvSpPr>
        <p:spPr/>
        <p:txBody>
          <a:bodyPr/>
          <a:lstStyle/>
          <a:p>
            <a:pPr>
              <a:lnSpc>
                <a:spcPct val="150000"/>
              </a:lnSpc>
            </a:pPr>
            <a:r>
              <a:rPr lang="en-US" dirty="0"/>
              <a:t>90% improvement in lead and customer data accuracy.</a:t>
            </a:r>
          </a:p>
          <a:p>
            <a:pPr>
              <a:lnSpc>
                <a:spcPct val="150000"/>
              </a:lnSpc>
            </a:pPr>
            <a:r>
              <a:rPr lang="en-US" dirty="0"/>
              <a:t>80% reduction in duplicate or invalid leads.</a:t>
            </a:r>
          </a:p>
          <a:p>
            <a:pPr>
              <a:lnSpc>
                <a:spcPct val="150000"/>
              </a:lnSpc>
            </a:pPr>
            <a:r>
              <a:rPr lang="en-US" dirty="0"/>
              <a:t>Increased sales pipeline reliability and campaign response rates.</a:t>
            </a:r>
          </a:p>
          <a:p>
            <a:pPr>
              <a:lnSpc>
                <a:spcPct val="150000"/>
              </a:lnSpc>
            </a:pPr>
            <a:r>
              <a:rPr lang="en-US" dirty="0"/>
              <a:t> Faster lead assignment and follow-up by sales teams.</a:t>
            </a:r>
          </a:p>
          <a:p>
            <a:pPr>
              <a:lnSpc>
                <a:spcPct val="150000"/>
              </a:lnSpc>
            </a:pPr>
            <a:r>
              <a:rPr lang="en-US" dirty="0"/>
              <a:t>High user satisfaction with data quality and CRM usability.</a:t>
            </a:r>
            <a:endParaRPr lang="en-IN" dirty="0"/>
          </a:p>
        </p:txBody>
      </p:sp>
    </p:spTree>
    <p:extLst>
      <p:ext uri="{BB962C8B-B14F-4D97-AF65-F5344CB8AC3E}">
        <p14:creationId xmlns:p14="http://schemas.microsoft.com/office/powerpoint/2010/main" val="29570304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68E53-C227-5E61-F04C-B16BFAB5B136}"/>
              </a:ext>
            </a:extLst>
          </p:cNvPr>
          <p:cNvSpPr>
            <a:spLocks noGrp="1"/>
          </p:cNvSpPr>
          <p:nvPr>
            <p:ph type="title"/>
          </p:nvPr>
        </p:nvSpPr>
        <p:spPr/>
        <p:txBody>
          <a:bodyPr/>
          <a:lstStyle/>
          <a:p>
            <a:pPr algn="ctr"/>
            <a:r>
              <a:rPr lang="en-IN" b="1" dirty="0"/>
              <a:t>Methods / Approach</a:t>
            </a:r>
          </a:p>
        </p:txBody>
      </p:sp>
      <p:sp>
        <p:nvSpPr>
          <p:cNvPr id="3" name="Content Placeholder 2">
            <a:extLst>
              <a:ext uri="{FF2B5EF4-FFF2-40B4-BE49-F238E27FC236}">
                <a16:creationId xmlns:a16="http://schemas.microsoft.com/office/drawing/2014/main" id="{0520757A-328F-9348-28E2-F157CF70F99E}"/>
              </a:ext>
            </a:extLst>
          </p:cNvPr>
          <p:cNvSpPr>
            <a:spLocks noGrp="1"/>
          </p:cNvSpPr>
          <p:nvPr>
            <p:ph idx="1"/>
          </p:nvPr>
        </p:nvSpPr>
        <p:spPr/>
        <p:txBody>
          <a:bodyPr>
            <a:normAutofit fontScale="92500" lnSpcReduction="20000"/>
          </a:bodyPr>
          <a:lstStyle/>
          <a:p>
            <a:r>
              <a:rPr lang="en-US" b="1" dirty="0"/>
              <a:t>Form Cross-Functional Agile Team:  </a:t>
            </a:r>
            <a:r>
              <a:rPr lang="en-US" dirty="0"/>
              <a:t>Build an Agile team including CRM Admins, Market Researchers, Sales Reps, and Business Analysts with defined roles.</a:t>
            </a:r>
          </a:p>
          <a:p>
            <a:r>
              <a:rPr lang="en-US" dirty="0"/>
              <a:t> </a:t>
            </a:r>
            <a:r>
              <a:rPr lang="en-US" b="1" dirty="0"/>
              <a:t>Requirement Gathering &amp; Backlog Creation:  </a:t>
            </a:r>
            <a:r>
              <a:rPr lang="en-US" dirty="0"/>
              <a:t>Identify </a:t>
            </a:r>
            <a:r>
              <a:rPr lang="en-IN" dirty="0"/>
              <a:t>target customers</a:t>
            </a:r>
            <a:r>
              <a:rPr lang="en-US" dirty="0"/>
              <a:t> data update needs, validation steps, and data sources to create a prioritized product backlog. </a:t>
            </a:r>
          </a:p>
          <a:p>
            <a:r>
              <a:rPr lang="en-US" b="1" dirty="0"/>
              <a:t>Sprint Planning:  </a:t>
            </a:r>
            <a:r>
              <a:rPr lang="en-US" dirty="0"/>
              <a:t>Plan 2-week sprints focusing on lead or target customers verification, data validation, and automation tasks based on priority. </a:t>
            </a:r>
          </a:p>
          <a:p>
            <a:r>
              <a:rPr lang="en-US" b="1" dirty="0"/>
              <a:t>Daily Stand-ups:  </a:t>
            </a:r>
            <a:r>
              <a:rPr lang="en-US" dirty="0"/>
              <a:t>Conduct daily meetings to track progress, resolve blockers, and ensure smooth team collaboration. </a:t>
            </a:r>
          </a:p>
          <a:p>
            <a:r>
              <a:rPr lang="en-US" b="1" dirty="0"/>
              <a:t>Sprint Execution:  </a:t>
            </a:r>
            <a:r>
              <a:rPr lang="en-US" dirty="0"/>
              <a:t>Carry out lead or </a:t>
            </a:r>
            <a:r>
              <a:rPr lang="en-IN" dirty="0"/>
              <a:t>customer </a:t>
            </a:r>
            <a:r>
              <a:rPr lang="en-US" dirty="0"/>
              <a:t>data sourcing, validation, and Salesforce CRM updates in small, manageable batches. </a:t>
            </a:r>
          </a:p>
        </p:txBody>
      </p:sp>
    </p:spTree>
    <p:extLst>
      <p:ext uri="{BB962C8B-B14F-4D97-AF65-F5344CB8AC3E}">
        <p14:creationId xmlns:p14="http://schemas.microsoft.com/office/powerpoint/2010/main" val="1292909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D1E720-7352-13A5-BA92-E53E04488F8B}"/>
              </a:ext>
            </a:extLst>
          </p:cNvPr>
          <p:cNvSpPr>
            <a:spLocks noGrp="1"/>
          </p:cNvSpPr>
          <p:nvPr>
            <p:ph idx="1"/>
          </p:nvPr>
        </p:nvSpPr>
        <p:spPr>
          <a:xfrm>
            <a:off x="838200" y="600891"/>
            <a:ext cx="10515600" cy="5576072"/>
          </a:xfrm>
        </p:spPr>
        <p:txBody>
          <a:bodyPr/>
          <a:lstStyle/>
          <a:p>
            <a:pPr marL="0" indent="0">
              <a:buNone/>
            </a:pPr>
            <a:endParaRPr lang="en-US" b="1" dirty="0"/>
          </a:p>
          <a:p>
            <a:r>
              <a:rPr lang="en-US" b="1" dirty="0"/>
              <a:t>Sprint Review / Demo:  </a:t>
            </a:r>
            <a:r>
              <a:rPr lang="en-US" dirty="0"/>
              <a:t>Present lead and target customers data updates, improvements, and process changes to stakeholders at the end of each sprint.</a:t>
            </a:r>
          </a:p>
          <a:p>
            <a:r>
              <a:rPr lang="en-US" b="1" dirty="0"/>
              <a:t>Sprint Retrospective:  </a:t>
            </a:r>
            <a:r>
              <a:rPr lang="en-US" dirty="0"/>
              <a:t>Review sprint performance, identify areas for improvement, and refine processes for future sprints. </a:t>
            </a:r>
          </a:p>
          <a:p>
            <a:r>
              <a:rPr lang="en-US" b="1" dirty="0"/>
              <a:t>Training and Support:  </a:t>
            </a:r>
            <a:r>
              <a:rPr lang="en-US" dirty="0"/>
              <a:t>Train teams on new workflows and CRM processes while establishing ongoing support channels. </a:t>
            </a:r>
          </a:p>
          <a:p>
            <a:r>
              <a:rPr lang="en-US" b="1" dirty="0"/>
              <a:t>Go Live and Continuous Improvement:  </a:t>
            </a:r>
            <a:r>
              <a:rPr lang="en-US" dirty="0"/>
              <a:t>Fully deploy the agile lead and target customers management process and continuously improve through iterative sprints and monitoring.</a:t>
            </a:r>
            <a:endParaRPr lang="en-IN" dirty="0"/>
          </a:p>
          <a:p>
            <a:endParaRPr lang="en-IN" dirty="0"/>
          </a:p>
        </p:txBody>
      </p:sp>
    </p:spTree>
    <p:extLst>
      <p:ext uri="{BB962C8B-B14F-4D97-AF65-F5344CB8AC3E}">
        <p14:creationId xmlns:p14="http://schemas.microsoft.com/office/powerpoint/2010/main" val="28481958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614</TotalTime>
  <Words>949</Words>
  <Application>Microsoft Office PowerPoint</Application>
  <PresentationFormat>Widescreen</PresentationFormat>
  <Paragraphs>68</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Project Title: Salesforce CRM Lead Management </vt:lpstr>
      <vt:lpstr>Situation</vt:lpstr>
      <vt:lpstr>Problem</vt:lpstr>
      <vt:lpstr>Opportunity</vt:lpstr>
      <vt:lpstr>Purpose Statement (Goals)</vt:lpstr>
      <vt:lpstr>Project Objectives:</vt:lpstr>
      <vt:lpstr>Success Criteria</vt:lpstr>
      <vt:lpstr>Methods / Approach</vt:lpstr>
      <vt:lpstr>PowerPoint Presentation</vt:lpstr>
      <vt:lpstr>Resources</vt:lpstr>
      <vt:lpstr>Risk</vt:lpstr>
      <vt:lpstr>Dependencies:</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Shital Kadam</dc:creator>
  <cp:lastModifiedBy>Shital Kadam</cp:lastModifiedBy>
  <cp:revision>1</cp:revision>
  <dcterms:created xsi:type="dcterms:W3CDTF">2025-07-03T15:24:37Z</dcterms:created>
  <dcterms:modified xsi:type="dcterms:W3CDTF">2025-07-07T06:49:41Z</dcterms:modified>
</cp:coreProperties>
</file>