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7" r:id="rId1"/>
  </p:sldMasterIdLst>
  <p:sldIdLst>
    <p:sldId id="256" r:id="rId2"/>
    <p:sldId id="257" r:id="rId3"/>
    <p:sldId id="266" r:id="rId4"/>
    <p:sldId id="267" r:id="rId5"/>
    <p:sldId id="258" r:id="rId6"/>
    <p:sldId id="268" r:id="rId7"/>
    <p:sldId id="259" r:id="rId8"/>
    <p:sldId id="260" r:id="rId9"/>
    <p:sldId id="261" r:id="rId10"/>
    <p:sldId id="262" r:id="rId11"/>
    <p:sldId id="265" r:id="rId12"/>
    <p:sldId id="263" r:id="rId13"/>
    <p:sldId id="269"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A78751-3B5B-4FD5-ADB6-D51725D16490}" v="24" dt="2024-11-06T08:39:47.4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0" d="100"/>
          <a:sy n="60" d="100"/>
        </p:scale>
        <p:origin x="90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avana padol" userId="c5f13ccfaf2503a4" providerId="LiveId" clId="{72A78751-3B5B-4FD5-ADB6-D51725D16490}"/>
    <pc:docChg chg="undo redo custSel addSld delSld modSld">
      <pc:chgData name="bhavana padol" userId="c5f13ccfaf2503a4" providerId="LiveId" clId="{72A78751-3B5B-4FD5-ADB6-D51725D16490}" dt="2024-11-06T08:48:57.233" v="1319" actId="1076"/>
      <pc:docMkLst>
        <pc:docMk/>
      </pc:docMkLst>
      <pc:sldChg chg="modSp mod">
        <pc:chgData name="bhavana padol" userId="c5f13ccfaf2503a4" providerId="LiveId" clId="{72A78751-3B5B-4FD5-ADB6-D51725D16490}" dt="2024-11-05T11:33:27.924" v="1057" actId="1076"/>
        <pc:sldMkLst>
          <pc:docMk/>
          <pc:sldMk cId="2433348352" sldId="256"/>
        </pc:sldMkLst>
        <pc:spChg chg="mod">
          <ac:chgData name="bhavana padol" userId="c5f13ccfaf2503a4" providerId="LiveId" clId="{72A78751-3B5B-4FD5-ADB6-D51725D16490}" dt="2024-11-05T10:59:05.839" v="450" actId="115"/>
          <ac:spMkLst>
            <pc:docMk/>
            <pc:sldMk cId="2433348352" sldId="256"/>
            <ac:spMk id="2" creationId="{D61B87F0-4C84-87B6-1BA2-79F34F8F6839}"/>
          </ac:spMkLst>
        </pc:spChg>
        <pc:spChg chg="mod">
          <ac:chgData name="bhavana padol" userId="c5f13ccfaf2503a4" providerId="LiveId" clId="{72A78751-3B5B-4FD5-ADB6-D51725D16490}" dt="2024-11-05T11:33:27.924" v="1057" actId="1076"/>
          <ac:spMkLst>
            <pc:docMk/>
            <pc:sldMk cId="2433348352" sldId="256"/>
            <ac:spMk id="3" creationId="{92A7B483-CBE0-CBC7-58D1-318C1BB1BAF6}"/>
          </ac:spMkLst>
        </pc:spChg>
      </pc:sldChg>
      <pc:sldChg chg="modSp del mod">
        <pc:chgData name="bhavana padol" userId="c5f13ccfaf2503a4" providerId="LiveId" clId="{72A78751-3B5B-4FD5-ADB6-D51725D16490}" dt="2024-11-04T14:38:38.420" v="136" actId="2696"/>
        <pc:sldMkLst>
          <pc:docMk/>
          <pc:sldMk cId="1786892686" sldId="257"/>
        </pc:sldMkLst>
        <pc:spChg chg="mod">
          <ac:chgData name="bhavana padol" userId="c5f13ccfaf2503a4" providerId="LiveId" clId="{72A78751-3B5B-4FD5-ADB6-D51725D16490}" dt="2024-11-04T14:36:50.613" v="113" actId="113"/>
          <ac:spMkLst>
            <pc:docMk/>
            <pc:sldMk cId="1786892686" sldId="257"/>
            <ac:spMk id="2" creationId="{0A1AE2F8-7590-8615-0A9C-DBBF56B712C1}"/>
          </ac:spMkLst>
        </pc:spChg>
        <pc:spChg chg="mod">
          <ac:chgData name="bhavana padol" userId="c5f13ccfaf2503a4" providerId="LiveId" clId="{72A78751-3B5B-4FD5-ADB6-D51725D16490}" dt="2024-11-04T14:38:33.708" v="135" actId="20577"/>
          <ac:spMkLst>
            <pc:docMk/>
            <pc:sldMk cId="1786892686" sldId="257"/>
            <ac:spMk id="3" creationId="{8BD90DB5-6E88-D872-DC28-83C7B0170BE4}"/>
          </ac:spMkLst>
        </pc:spChg>
      </pc:sldChg>
      <pc:sldChg chg="addSp modSp new mod">
        <pc:chgData name="bhavana padol" userId="c5f13ccfaf2503a4" providerId="LiveId" clId="{72A78751-3B5B-4FD5-ADB6-D51725D16490}" dt="2024-11-05T10:59:20.881" v="452" actId="115"/>
        <pc:sldMkLst>
          <pc:docMk/>
          <pc:sldMk cId="2430442882" sldId="257"/>
        </pc:sldMkLst>
        <pc:spChg chg="mod">
          <ac:chgData name="bhavana padol" userId="c5f13ccfaf2503a4" providerId="LiveId" clId="{72A78751-3B5B-4FD5-ADB6-D51725D16490}" dt="2024-11-05T10:59:20.881" v="452" actId="115"/>
          <ac:spMkLst>
            <pc:docMk/>
            <pc:sldMk cId="2430442882" sldId="257"/>
            <ac:spMk id="2" creationId="{A157D85B-5EA4-F239-C8CE-A3528C1F9B6F}"/>
          </ac:spMkLst>
        </pc:spChg>
        <pc:spChg chg="add mod">
          <ac:chgData name="bhavana padol" userId="c5f13ccfaf2503a4" providerId="LiveId" clId="{72A78751-3B5B-4FD5-ADB6-D51725D16490}" dt="2024-11-05T10:39:56.764" v="361" actId="1076"/>
          <ac:spMkLst>
            <pc:docMk/>
            <pc:sldMk cId="2430442882" sldId="257"/>
            <ac:spMk id="3" creationId="{524F46F2-91E2-9805-9A4B-B560040FA60A}"/>
          </ac:spMkLst>
        </pc:spChg>
        <pc:spChg chg="add">
          <ac:chgData name="bhavana padol" userId="c5f13ccfaf2503a4" providerId="LiveId" clId="{72A78751-3B5B-4FD5-ADB6-D51725D16490}" dt="2024-11-04T14:41:14.769" v="164"/>
          <ac:spMkLst>
            <pc:docMk/>
            <pc:sldMk cId="2430442882" sldId="257"/>
            <ac:spMk id="4" creationId="{2DAD4DEF-CD9B-AC1E-48D9-AFE25C389E92}"/>
          </ac:spMkLst>
        </pc:spChg>
        <pc:spChg chg="add">
          <ac:chgData name="bhavana padol" userId="c5f13ccfaf2503a4" providerId="LiveId" clId="{72A78751-3B5B-4FD5-ADB6-D51725D16490}" dt="2024-11-04T14:41:18.899" v="165"/>
          <ac:spMkLst>
            <pc:docMk/>
            <pc:sldMk cId="2430442882" sldId="257"/>
            <ac:spMk id="5" creationId="{BF776DEB-0C0A-FF25-1101-BEE0F8D4D530}"/>
          </ac:spMkLst>
        </pc:spChg>
      </pc:sldChg>
      <pc:sldChg chg="addSp delSp modSp new mod">
        <pc:chgData name="bhavana padol" userId="c5f13ccfaf2503a4" providerId="LiveId" clId="{72A78751-3B5B-4FD5-ADB6-D51725D16490}" dt="2024-11-05T10:39:36.098" v="359" actId="1076"/>
        <pc:sldMkLst>
          <pc:docMk/>
          <pc:sldMk cId="3534859617" sldId="258"/>
        </pc:sldMkLst>
        <pc:spChg chg="mod">
          <ac:chgData name="bhavana padol" userId="c5f13ccfaf2503a4" providerId="LiveId" clId="{72A78751-3B5B-4FD5-ADB6-D51725D16490}" dt="2024-11-04T14:52:28.993" v="273" actId="2711"/>
          <ac:spMkLst>
            <pc:docMk/>
            <pc:sldMk cId="3534859617" sldId="258"/>
            <ac:spMk id="2" creationId="{2CC72486-DE22-C759-04EB-41C08697B5C9}"/>
          </ac:spMkLst>
        </pc:spChg>
        <pc:spChg chg="add del mod">
          <ac:chgData name="bhavana padol" userId="c5f13ccfaf2503a4" providerId="LiveId" clId="{72A78751-3B5B-4FD5-ADB6-D51725D16490}" dt="2024-11-05T10:39:36.098" v="359" actId="1076"/>
          <ac:spMkLst>
            <pc:docMk/>
            <pc:sldMk cId="3534859617" sldId="258"/>
            <ac:spMk id="3" creationId="{BD39DA63-0042-B2B9-E4A3-66068497AC45}"/>
          </ac:spMkLst>
        </pc:spChg>
      </pc:sldChg>
      <pc:sldChg chg="new del">
        <pc:chgData name="bhavana padol" userId="c5f13ccfaf2503a4" providerId="LiveId" clId="{72A78751-3B5B-4FD5-ADB6-D51725D16490}" dt="2024-11-04T14:44:49.233" v="182" actId="680"/>
        <pc:sldMkLst>
          <pc:docMk/>
          <pc:sldMk cId="3949371870" sldId="258"/>
        </pc:sldMkLst>
      </pc:sldChg>
      <pc:sldChg chg="addSp modSp new mod">
        <pc:chgData name="bhavana padol" userId="c5f13ccfaf2503a4" providerId="LiveId" clId="{72A78751-3B5B-4FD5-ADB6-D51725D16490}" dt="2024-11-05T10:58:14.748" v="448" actId="12"/>
        <pc:sldMkLst>
          <pc:docMk/>
          <pc:sldMk cId="2932970067" sldId="259"/>
        </pc:sldMkLst>
        <pc:spChg chg="mod">
          <ac:chgData name="bhavana padol" userId="c5f13ccfaf2503a4" providerId="LiveId" clId="{72A78751-3B5B-4FD5-ADB6-D51725D16490}" dt="2024-11-04T15:00:18.056" v="324" actId="207"/>
          <ac:spMkLst>
            <pc:docMk/>
            <pc:sldMk cId="2932970067" sldId="259"/>
            <ac:spMk id="2" creationId="{25BE9198-3AFD-E7A0-84BA-70915CB7CA0B}"/>
          </ac:spMkLst>
        </pc:spChg>
        <pc:spChg chg="add mod">
          <ac:chgData name="bhavana padol" userId="c5f13ccfaf2503a4" providerId="LiveId" clId="{72A78751-3B5B-4FD5-ADB6-D51725D16490}" dt="2024-11-05T10:58:14.748" v="448" actId="12"/>
          <ac:spMkLst>
            <pc:docMk/>
            <pc:sldMk cId="2932970067" sldId="259"/>
            <ac:spMk id="3" creationId="{385424EC-D938-6351-5A8D-E7590EEF61DB}"/>
          </ac:spMkLst>
        </pc:spChg>
      </pc:sldChg>
      <pc:sldChg chg="addSp modSp new mod">
        <pc:chgData name="bhavana padol" userId="c5f13ccfaf2503a4" providerId="LiveId" clId="{72A78751-3B5B-4FD5-ADB6-D51725D16490}" dt="2024-11-05T10:58:05.946" v="447" actId="12"/>
        <pc:sldMkLst>
          <pc:docMk/>
          <pc:sldMk cId="2741894006" sldId="260"/>
        </pc:sldMkLst>
        <pc:spChg chg="mod">
          <ac:chgData name="bhavana padol" userId="c5f13ccfaf2503a4" providerId="LiveId" clId="{72A78751-3B5B-4FD5-ADB6-D51725D16490}" dt="2024-11-05T10:33:35.986" v="347" actId="207"/>
          <ac:spMkLst>
            <pc:docMk/>
            <pc:sldMk cId="2741894006" sldId="260"/>
            <ac:spMk id="2" creationId="{20D7258A-0723-DB2E-63B2-AB5A99F7127D}"/>
          </ac:spMkLst>
        </pc:spChg>
        <pc:spChg chg="add mod">
          <ac:chgData name="bhavana padol" userId="c5f13ccfaf2503a4" providerId="LiveId" clId="{72A78751-3B5B-4FD5-ADB6-D51725D16490}" dt="2024-11-05T10:58:05.946" v="447" actId="12"/>
          <ac:spMkLst>
            <pc:docMk/>
            <pc:sldMk cId="2741894006" sldId="260"/>
            <ac:spMk id="3" creationId="{370D693A-0748-809A-DA4E-BE4087A3064D}"/>
          </ac:spMkLst>
        </pc:spChg>
      </pc:sldChg>
      <pc:sldChg chg="addSp modSp new mod">
        <pc:chgData name="bhavana padol" userId="c5f13ccfaf2503a4" providerId="LiveId" clId="{72A78751-3B5B-4FD5-ADB6-D51725D16490}" dt="2024-11-05T10:57:06.672" v="444" actId="255"/>
        <pc:sldMkLst>
          <pc:docMk/>
          <pc:sldMk cId="3768491301" sldId="261"/>
        </pc:sldMkLst>
        <pc:spChg chg="mod">
          <ac:chgData name="bhavana padol" userId="c5f13ccfaf2503a4" providerId="LiveId" clId="{72A78751-3B5B-4FD5-ADB6-D51725D16490}" dt="2024-11-05T10:41:30.673" v="367" actId="207"/>
          <ac:spMkLst>
            <pc:docMk/>
            <pc:sldMk cId="3768491301" sldId="261"/>
            <ac:spMk id="2" creationId="{D9FC1E72-44B9-DB22-2D6A-F3910E92A58C}"/>
          </ac:spMkLst>
        </pc:spChg>
        <pc:spChg chg="add mod">
          <ac:chgData name="bhavana padol" userId="c5f13ccfaf2503a4" providerId="LiveId" clId="{72A78751-3B5B-4FD5-ADB6-D51725D16490}" dt="2024-11-05T10:57:06.672" v="444" actId="255"/>
          <ac:spMkLst>
            <pc:docMk/>
            <pc:sldMk cId="3768491301" sldId="261"/>
            <ac:spMk id="3" creationId="{63EAC9A2-F345-F822-408B-8841227BF37E}"/>
          </ac:spMkLst>
        </pc:spChg>
      </pc:sldChg>
      <pc:sldChg chg="addSp delSp modSp new mod">
        <pc:chgData name="bhavana padol" userId="c5f13ccfaf2503a4" providerId="LiveId" clId="{72A78751-3B5B-4FD5-ADB6-D51725D16490}" dt="2024-11-06T08:48:49.813" v="1318" actId="1076"/>
        <pc:sldMkLst>
          <pc:docMk/>
          <pc:sldMk cId="4137403019" sldId="262"/>
        </pc:sldMkLst>
        <pc:spChg chg="mod">
          <ac:chgData name="bhavana padol" userId="c5f13ccfaf2503a4" providerId="LiveId" clId="{72A78751-3B5B-4FD5-ADB6-D51725D16490}" dt="2024-11-05T11:00:38.994" v="461" actId="207"/>
          <ac:spMkLst>
            <pc:docMk/>
            <pc:sldMk cId="4137403019" sldId="262"/>
            <ac:spMk id="2" creationId="{CD14F407-AFA7-CCB5-684B-7CC53EC5B072}"/>
          </ac:spMkLst>
        </pc:spChg>
        <pc:spChg chg="add mod">
          <ac:chgData name="bhavana padol" userId="c5f13ccfaf2503a4" providerId="LiveId" clId="{72A78751-3B5B-4FD5-ADB6-D51725D16490}" dt="2024-11-06T08:48:49.813" v="1318" actId="1076"/>
          <ac:spMkLst>
            <pc:docMk/>
            <pc:sldMk cId="4137403019" sldId="262"/>
            <ac:spMk id="3" creationId="{335ED402-111D-EFC4-3160-E9484C7542A0}"/>
          </ac:spMkLst>
        </pc:spChg>
        <pc:spChg chg="add">
          <ac:chgData name="bhavana padol" userId="c5f13ccfaf2503a4" providerId="LiveId" clId="{72A78751-3B5B-4FD5-ADB6-D51725D16490}" dt="2024-11-05T11:07:20.844" v="507"/>
          <ac:spMkLst>
            <pc:docMk/>
            <pc:sldMk cId="4137403019" sldId="262"/>
            <ac:spMk id="4" creationId="{989AEABD-CD0D-0922-46CB-94678365A8EB}"/>
          </ac:spMkLst>
        </pc:spChg>
        <pc:spChg chg="add">
          <ac:chgData name="bhavana padol" userId="c5f13ccfaf2503a4" providerId="LiveId" clId="{72A78751-3B5B-4FD5-ADB6-D51725D16490}" dt="2024-11-05T11:11:35.417" v="554"/>
          <ac:spMkLst>
            <pc:docMk/>
            <pc:sldMk cId="4137403019" sldId="262"/>
            <ac:spMk id="5" creationId="{59B54424-49A2-9774-AA4C-D6A104690F94}"/>
          </ac:spMkLst>
        </pc:spChg>
        <pc:spChg chg="add del">
          <ac:chgData name="bhavana padol" userId="c5f13ccfaf2503a4" providerId="LiveId" clId="{72A78751-3B5B-4FD5-ADB6-D51725D16490}" dt="2024-11-05T11:14:37.386" v="570" actId="22"/>
          <ac:spMkLst>
            <pc:docMk/>
            <pc:sldMk cId="4137403019" sldId="262"/>
            <ac:spMk id="7" creationId="{A57890FC-C97B-A5AC-F281-44CB99C18A30}"/>
          </ac:spMkLst>
        </pc:spChg>
      </pc:sldChg>
      <pc:sldChg chg="addSp delSp modSp new mod">
        <pc:chgData name="bhavana padol" userId="c5f13ccfaf2503a4" providerId="LiveId" clId="{72A78751-3B5B-4FD5-ADB6-D51725D16490}" dt="2024-11-05T11:19:06.312" v="617" actId="2710"/>
        <pc:sldMkLst>
          <pc:docMk/>
          <pc:sldMk cId="2765491135" sldId="263"/>
        </pc:sldMkLst>
        <pc:spChg chg="mod">
          <ac:chgData name="bhavana padol" userId="c5f13ccfaf2503a4" providerId="LiveId" clId="{72A78751-3B5B-4FD5-ADB6-D51725D16490}" dt="2024-11-05T11:00:24.856" v="458" actId="207"/>
          <ac:spMkLst>
            <pc:docMk/>
            <pc:sldMk cId="2765491135" sldId="263"/>
            <ac:spMk id="2" creationId="{DE8BCD92-9D53-FE6B-2158-BD5FFAE0A307}"/>
          </ac:spMkLst>
        </pc:spChg>
        <pc:spChg chg="add del mod">
          <ac:chgData name="bhavana padol" userId="c5f13ccfaf2503a4" providerId="LiveId" clId="{72A78751-3B5B-4FD5-ADB6-D51725D16490}" dt="2024-11-05T11:19:06.312" v="617" actId="2710"/>
          <ac:spMkLst>
            <pc:docMk/>
            <pc:sldMk cId="2765491135" sldId="263"/>
            <ac:spMk id="3" creationId="{B4143500-D581-B1E8-8B05-078B61320C8C}"/>
          </ac:spMkLst>
        </pc:spChg>
        <pc:spChg chg="add">
          <ac:chgData name="bhavana padol" userId="c5f13ccfaf2503a4" providerId="LiveId" clId="{72A78751-3B5B-4FD5-ADB6-D51725D16490}" dt="2024-11-05T11:17:19.191" v="601"/>
          <ac:spMkLst>
            <pc:docMk/>
            <pc:sldMk cId="2765491135" sldId="263"/>
            <ac:spMk id="4" creationId="{69058424-D537-F37B-3B9A-F4F1DDBA371C}"/>
          </ac:spMkLst>
        </pc:spChg>
        <pc:spChg chg="add">
          <ac:chgData name="bhavana padol" userId="c5f13ccfaf2503a4" providerId="LiveId" clId="{72A78751-3B5B-4FD5-ADB6-D51725D16490}" dt="2024-11-05T11:17:22.529" v="602"/>
          <ac:spMkLst>
            <pc:docMk/>
            <pc:sldMk cId="2765491135" sldId="263"/>
            <ac:spMk id="5" creationId="{83224D07-51CB-22B3-63EA-5F07E1C457F1}"/>
          </ac:spMkLst>
        </pc:spChg>
      </pc:sldChg>
      <pc:sldChg chg="addSp modSp new mod">
        <pc:chgData name="bhavana padol" userId="c5f13ccfaf2503a4" providerId="LiveId" clId="{72A78751-3B5B-4FD5-ADB6-D51725D16490}" dt="2024-11-05T11:33:54.808" v="1059" actId="1076"/>
        <pc:sldMkLst>
          <pc:docMk/>
          <pc:sldMk cId="2007200155" sldId="264"/>
        </pc:sldMkLst>
        <pc:spChg chg="mod">
          <ac:chgData name="bhavana padol" userId="c5f13ccfaf2503a4" providerId="LiveId" clId="{72A78751-3B5B-4FD5-ADB6-D51725D16490}" dt="2024-11-05T11:33:47.450" v="1058" actId="1076"/>
          <ac:spMkLst>
            <pc:docMk/>
            <pc:sldMk cId="2007200155" sldId="264"/>
            <ac:spMk id="2" creationId="{C7B8A5E8-933A-802E-5E2A-AC4F0C2701D7}"/>
          </ac:spMkLst>
        </pc:spChg>
        <pc:spChg chg="add mod">
          <ac:chgData name="bhavana padol" userId="c5f13ccfaf2503a4" providerId="LiveId" clId="{72A78751-3B5B-4FD5-ADB6-D51725D16490}" dt="2024-11-05T11:33:54.808" v="1059" actId="1076"/>
          <ac:spMkLst>
            <pc:docMk/>
            <pc:sldMk cId="2007200155" sldId="264"/>
            <ac:spMk id="3" creationId="{5A4435B4-02D2-EBC2-5C9C-95C5599C0779}"/>
          </ac:spMkLst>
        </pc:spChg>
      </pc:sldChg>
      <pc:sldChg chg="addSp delSp modSp new mod modClrScheme chgLayout">
        <pc:chgData name="bhavana padol" userId="c5f13ccfaf2503a4" providerId="LiveId" clId="{72A78751-3B5B-4FD5-ADB6-D51725D16490}" dt="2024-11-06T08:48:57.233" v="1319" actId="1076"/>
        <pc:sldMkLst>
          <pc:docMk/>
          <pc:sldMk cId="1348140779" sldId="265"/>
        </pc:sldMkLst>
        <pc:spChg chg="del">
          <ac:chgData name="bhavana padol" userId="c5f13ccfaf2503a4" providerId="LiveId" clId="{72A78751-3B5B-4FD5-ADB6-D51725D16490}" dt="2024-11-06T08:38:43.321" v="1061" actId="478"/>
          <ac:spMkLst>
            <pc:docMk/>
            <pc:sldMk cId="1348140779" sldId="265"/>
            <ac:spMk id="2" creationId="{44788160-6619-2A45-B045-86972CEF9E1F}"/>
          </ac:spMkLst>
        </pc:spChg>
        <pc:spChg chg="add del mod">
          <ac:chgData name="bhavana padol" userId="c5f13ccfaf2503a4" providerId="LiveId" clId="{72A78751-3B5B-4FD5-ADB6-D51725D16490}" dt="2024-11-06T08:39:13.506" v="1064"/>
          <ac:spMkLst>
            <pc:docMk/>
            <pc:sldMk cId="1348140779" sldId="265"/>
            <ac:spMk id="3" creationId="{D5F9B7CF-FDCD-87D0-C9C2-4B9433E470D1}"/>
          </ac:spMkLst>
        </pc:spChg>
        <pc:spChg chg="add mod">
          <ac:chgData name="bhavana padol" userId="c5f13ccfaf2503a4" providerId="LiveId" clId="{72A78751-3B5B-4FD5-ADB6-D51725D16490}" dt="2024-11-06T08:48:57.233" v="1319" actId="1076"/>
          <ac:spMkLst>
            <pc:docMk/>
            <pc:sldMk cId="1348140779" sldId="265"/>
            <ac:spMk id="4" creationId="{458B76F1-A238-9744-FB15-837B0D42467B}"/>
          </ac:spMkLst>
        </pc:spChg>
        <pc:spChg chg="add del mod ord">
          <ac:chgData name="bhavana padol" userId="c5f13ccfaf2503a4" providerId="LiveId" clId="{72A78751-3B5B-4FD5-ADB6-D51725D16490}" dt="2024-11-06T08:43:58.448" v="1238" actId="700"/>
          <ac:spMkLst>
            <pc:docMk/>
            <pc:sldMk cId="1348140779" sldId="265"/>
            <ac:spMk id="5" creationId="{DE60C356-53C4-7CA8-7A05-861F44772E00}"/>
          </ac:spMkLst>
        </pc:spChg>
        <pc:spChg chg="add del mod ord">
          <ac:chgData name="bhavana padol" userId="c5f13ccfaf2503a4" providerId="LiveId" clId="{72A78751-3B5B-4FD5-ADB6-D51725D16490}" dt="2024-11-06T08:43:58.448" v="1238" actId="700"/>
          <ac:spMkLst>
            <pc:docMk/>
            <pc:sldMk cId="1348140779" sldId="265"/>
            <ac:spMk id="6" creationId="{C801EE38-1733-5332-6FBB-BCA451B61D9C}"/>
          </ac:spMkLst>
        </pc:spChg>
        <pc:spChg chg="add mod ord">
          <ac:chgData name="bhavana padol" userId="c5f13ccfaf2503a4" providerId="LiveId" clId="{72A78751-3B5B-4FD5-ADB6-D51725D16490}" dt="2024-11-06T08:44:26.416" v="1242"/>
          <ac:spMkLst>
            <pc:docMk/>
            <pc:sldMk cId="1348140779" sldId="265"/>
            <ac:spMk id="7" creationId="{2915D899-1512-27AE-A35B-A9EB3EA441F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175241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49333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97723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666191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6577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27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042798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515441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89975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1DAE-B2D6-4481-91C4-88609D963A0F}" type="datetimeFigureOut">
              <a:rPr lang="en-IN" smtClean="0"/>
              <a:t>06-08-2025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07760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3968645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1DAE-B2D6-4481-91C4-88609D963A0F}" type="datetimeFigureOut">
              <a:rPr lang="en-IN" smtClean="0"/>
              <a:t>06-08-2025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75540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1DAE-B2D6-4481-91C4-88609D963A0F}" type="datetimeFigureOut">
              <a:rPr lang="en-IN" smtClean="0"/>
              <a:t>06-08-2025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99351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1DAE-B2D6-4481-91C4-88609D963A0F}" type="datetimeFigureOut">
              <a:rPr lang="en-IN" smtClean="0"/>
              <a:t>06-08-2025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2563669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98865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D81DAE-B2D6-4481-91C4-88609D963A0F}" type="datetimeFigureOut">
              <a:rPr lang="en-IN" smtClean="0"/>
              <a:t>06-08-2025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9130AFD-DB85-40B9-9CDD-6E6F1B456204}" type="slidenum">
              <a:rPr lang="en-IN" smtClean="0"/>
              <a:t>‹#›</a:t>
            </a:fld>
            <a:endParaRPr lang="en-IN"/>
          </a:p>
        </p:txBody>
      </p:sp>
    </p:spTree>
    <p:extLst>
      <p:ext uri="{BB962C8B-B14F-4D97-AF65-F5344CB8AC3E}">
        <p14:creationId xmlns:p14="http://schemas.microsoft.com/office/powerpoint/2010/main" val="1115046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5D81DAE-B2D6-4481-91C4-88609D963A0F}" type="datetimeFigureOut">
              <a:rPr lang="en-IN" smtClean="0"/>
              <a:t>06-08-2025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130AFD-DB85-40B9-9CDD-6E6F1B456204}" type="slidenum">
              <a:rPr lang="en-IN" smtClean="0"/>
              <a:t>‹#›</a:t>
            </a:fld>
            <a:endParaRPr lang="en-IN"/>
          </a:p>
        </p:txBody>
      </p:sp>
    </p:spTree>
    <p:extLst>
      <p:ext uri="{BB962C8B-B14F-4D97-AF65-F5344CB8AC3E}">
        <p14:creationId xmlns:p14="http://schemas.microsoft.com/office/powerpoint/2010/main" val="1863380087"/>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B87F0-4C84-87B6-1BA2-79F34F8F6839}"/>
              </a:ext>
            </a:extLst>
          </p:cNvPr>
          <p:cNvSpPr>
            <a:spLocks noGrp="1"/>
          </p:cNvSpPr>
          <p:nvPr>
            <p:ph type="ctrTitle"/>
          </p:nvPr>
        </p:nvSpPr>
        <p:spPr>
          <a:xfrm>
            <a:off x="1084118" y="1280346"/>
            <a:ext cx="8915399" cy="1801368"/>
          </a:xfrm>
        </p:spPr>
        <p:txBody>
          <a:bodyPr>
            <a:normAutofit fontScale="90000"/>
          </a:bodyPr>
          <a:lstStyle/>
          <a:p>
            <a:pPr algn="ctr"/>
            <a:r>
              <a:rPr lang="en-IN" sz="4400" b="1" u="sng" dirty="0">
                <a:solidFill>
                  <a:schemeClr val="accent2">
                    <a:lumMod val="75000"/>
                  </a:schemeClr>
                </a:solidFill>
              </a:rPr>
              <a:t>Agile Model</a:t>
            </a:r>
            <a:br>
              <a:rPr lang="en-IN" sz="4000" b="1" dirty="0">
                <a:solidFill>
                  <a:schemeClr val="accent2">
                    <a:lumMod val="75000"/>
                  </a:schemeClr>
                </a:solidFill>
              </a:rPr>
            </a:br>
            <a:r>
              <a:rPr lang="en-IN" sz="4000" b="1" u="sng" dirty="0">
                <a:solidFill>
                  <a:schemeClr val="accent2">
                    <a:lumMod val="75000"/>
                  </a:schemeClr>
                </a:solidFill>
              </a:rPr>
              <a:t>Project Title:- Online shopping platform.</a:t>
            </a:r>
          </a:p>
        </p:txBody>
      </p:sp>
      <p:sp>
        <p:nvSpPr>
          <p:cNvPr id="3" name="Subtitle 2">
            <a:extLst>
              <a:ext uri="{FF2B5EF4-FFF2-40B4-BE49-F238E27FC236}">
                <a16:creationId xmlns:a16="http://schemas.microsoft.com/office/drawing/2014/main" id="{92A7B483-CBE0-CBC7-58D1-318C1BB1BAF6}"/>
              </a:ext>
            </a:extLst>
          </p:cNvPr>
          <p:cNvSpPr>
            <a:spLocks noGrp="1"/>
          </p:cNvSpPr>
          <p:nvPr>
            <p:ph type="subTitle" idx="1"/>
          </p:nvPr>
        </p:nvSpPr>
        <p:spPr>
          <a:xfrm>
            <a:off x="797791" y="4884927"/>
            <a:ext cx="8915399" cy="1126283"/>
          </a:xfrm>
        </p:spPr>
        <p:txBody>
          <a:bodyPr/>
          <a:lstStyle/>
          <a:p>
            <a:pPr algn="r"/>
            <a:r>
              <a:rPr lang="en-IN" b="1" dirty="0">
                <a:solidFill>
                  <a:schemeClr val="accent6">
                    <a:lumMod val="50000"/>
                  </a:schemeClr>
                </a:solidFill>
              </a:rPr>
              <a:t>Prepared By</a:t>
            </a:r>
            <a:r>
              <a:rPr lang="en-IN" dirty="0">
                <a:solidFill>
                  <a:schemeClr val="accent6">
                    <a:lumMod val="50000"/>
                  </a:schemeClr>
                </a:solidFill>
              </a:rPr>
              <a:t>: Aishwarya Khule.</a:t>
            </a:r>
          </a:p>
          <a:p>
            <a:pPr algn="ctr"/>
            <a:r>
              <a:rPr lang="en-IN" dirty="0">
                <a:solidFill>
                  <a:schemeClr val="accent6">
                    <a:lumMod val="50000"/>
                  </a:schemeClr>
                </a:solidFill>
              </a:rPr>
              <a:t>                                                                                                </a:t>
            </a:r>
            <a:r>
              <a:rPr lang="en-IN" b="1" dirty="0">
                <a:solidFill>
                  <a:schemeClr val="accent6">
                    <a:lumMod val="50000"/>
                  </a:schemeClr>
                </a:solidFill>
              </a:rPr>
              <a:t>Date:</a:t>
            </a:r>
            <a:r>
              <a:rPr lang="en-IN" dirty="0">
                <a:solidFill>
                  <a:schemeClr val="accent6">
                    <a:lumMod val="50000"/>
                  </a:schemeClr>
                </a:solidFill>
              </a:rPr>
              <a:t> 06-8-2025</a:t>
            </a:r>
          </a:p>
          <a:p>
            <a:pPr algn="r"/>
            <a:endParaRPr lang="en-IN" dirty="0"/>
          </a:p>
        </p:txBody>
      </p:sp>
    </p:spTree>
    <p:extLst>
      <p:ext uri="{BB962C8B-B14F-4D97-AF65-F5344CB8AC3E}">
        <p14:creationId xmlns:p14="http://schemas.microsoft.com/office/powerpoint/2010/main" val="2433348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4F407-AFA7-CCB5-684B-7CC53EC5B072}"/>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Resources</a:t>
            </a:r>
            <a:r>
              <a:rPr lang="en-IN" b="1" dirty="0">
                <a:solidFill>
                  <a:schemeClr val="accent2">
                    <a:lumMod val="75000"/>
                  </a:schemeClr>
                </a:solidFill>
                <a:effectLst/>
                <a:latin typeface="+mn-lt"/>
              </a:rPr>
              <a:t>:</a:t>
            </a:r>
            <a:endParaRPr lang="en-IN" dirty="0">
              <a:solidFill>
                <a:schemeClr val="accent2">
                  <a:lumMod val="75000"/>
                </a:schemeClr>
              </a:solidFill>
              <a:latin typeface="+mn-lt"/>
            </a:endParaRPr>
          </a:p>
        </p:txBody>
      </p:sp>
      <p:sp>
        <p:nvSpPr>
          <p:cNvPr id="4" name="Rectangle 1">
            <a:extLst>
              <a:ext uri="{FF2B5EF4-FFF2-40B4-BE49-F238E27FC236}">
                <a16:creationId xmlns:a16="http://schemas.microsoft.com/office/drawing/2014/main" id="{A223B50D-434B-EC71-13BA-83D41BA9456F}"/>
              </a:ext>
            </a:extLst>
          </p:cNvPr>
          <p:cNvSpPr>
            <a:spLocks noChangeArrowheads="1"/>
          </p:cNvSpPr>
          <p:nvPr/>
        </p:nvSpPr>
        <p:spPr bwMode="auto">
          <a:xfrm>
            <a:off x="794292" y="1116112"/>
            <a:ext cx="4139215"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457200" marR="0" lvl="0" indent="-457200" algn="l" defTabSz="914400" rtl="0" eaLnBrk="0" fontAlgn="base" latinLnBrk="0" hangingPunct="0">
              <a:lnSpc>
                <a:spcPct val="100000"/>
              </a:lnSpc>
              <a:spcBef>
                <a:spcPct val="0"/>
              </a:spcBef>
              <a:spcAft>
                <a:spcPct val="0"/>
              </a:spcAft>
              <a:buClrTx/>
              <a:buSzTx/>
              <a:buAutoNum type="arabicPeriod"/>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People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Software developers,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Business Analyst</a:t>
            </a:r>
            <a:endPar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QA testers,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UI designers,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Project Manager.</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Technology</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Cloud hosting,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secure database,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payment API.</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Tools</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CRM,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CMS,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Analytics,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Customer support chat.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Timeframe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3-month development cycle.</a:t>
            </a:r>
          </a:p>
        </p:txBody>
      </p:sp>
    </p:spTree>
    <p:extLst>
      <p:ext uri="{BB962C8B-B14F-4D97-AF65-F5344CB8AC3E}">
        <p14:creationId xmlns:p14="http://schemas.microsoft.com/office/powerpoint/2010/main" val="4137403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58B76F1-A238-9744-FB15-837B0D42467B}"/>
              </a:ext>
            </a:extLst>
          </p:cNvPr>
          <p:cNvSpPr txBox="1"/>
          <p:nvPr/>
        </p:nvSpPr>
        <p:spPr>
          <a:xfrm>
            <a:off x="450086" y="1692563"/>
            <a:ext cx="8911687" cy="1938992"/>
          </a:xfrm>
          <a:prstGeom prst="rect">
            <a:avLst/>
          </a:prstGeom>
          <a:noFill/>
        </p:spPr>
        <p:txBody>
          <a:bodyPr wrap="square" rtlCol="0">
            <a:spAutoFit/>
          </a:bodyPr>
          <a:lstStyle/>
          <a:p>
            <a:r>
              <a:rPr lang="en-US" sz="2000" b="1" dirty="0"/>
              <a:t>5</a:t>
            </a:r>
            <a:r>
              <a:rPr lang="en-US" sz="2000" b="1" dirty="0">
                <a:latin typeface="Calibri" panose="020F0502020204030204" pitchFamily="34" charset="0"/>
                <a:ea typeface="Calibri" panose="020F0502020204030204" pitchFamily="34" charset="0"/>
                <a:cs typeface="Calibri" panose="020F0502020204030204" pitchFamily="34" charset="0"/>
              </a:rPr>
              <a:t>. Estimated Budget</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Development tools &amp; licenses: ₹40,000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Developer salaries (3 months): ₹2,50,000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Hosting and cloud services: ₹30,000</a:t>
            </a:r>
          </a:p>
          <a:p>
            <a:pPr marL="342900" indent="-342900">
              <a:buFont typeface="Arial" panose="020B0604020202020204" pitchFamily="34" charset="0"/>
              <a:buChar char="•"/>
            </a:pPr>
            <a:r>
              <a:rPr lang="en-US" sz="2000" dirty="0">
                <a:latin typeface="Calibri" panose="020F0502020204030204" pitchFamily="34" charset="0"/>
                <a:ea typeface="Calibri" panose="020F0502020204030204" pitchFamily="34" charset="0"/>
                <a:cs typeface="Calibri" panose="020F0502020204030204" pitchFamily="34" charset="0"/>
              </a:rPr>
              <a:t>Miscellaneous &amp; training: ₹20,000</a:t>
            </a:r>
            <a:br>
              <a:rPr lang="en-US" sz="2000" dirty="0">
                <a:latin typeface="Calibri" panose="020F0502020204030204" pitchFamily="34" charset="0"/>
                <a:ea typeface="Calibri" panose="020F0502020204030204" pitchFamily="34" charset="0"/>
                <a:cs typeface="Calibri" panose="020F0502020204030204" pitchFamily="34" charset="0"/>
              </a:rPr>
            </a:br>
            <a:r>
              <a:rPr lang="en-US" sz="2000" b="1" dirty="0">
                <a:latin typeface="Calibri" panose="020F0502020204030204" pitchFamily="34" charset="0"/>
                <a:ea typeface="Calibri" panose="020F0502020204030204" pitchFamily="34" charset="0"/>
                <a:cs typeface="Calibri" panose="020F0502020204030204" pitchFamily="34" charset="0"/>
              </a:rPr>
              <a:t>Total Estimate</a:t>
            </a:r>
            <a:r>
              <a:rPr lang="en-US" sz="2000" dirty="0">
                <a:latin typeface="Calibri" panose="020F0502020204030204" pitchFamily="34" charset="0"/>
                <a:ea typeface="Calibri" panose="020F0502020204030204" pitchFamily="34" charset="0"/>
                <a:cs typeface="Calibri" panose="020F0502020204030204" pitchFamily="34" charset="0"/>
              </a:rPr>
              <a:t>: ₹3,40,000</a:t>
            </a:r>
          </a:p>
        </p:txBody>
      </p:sp>
      <p:sp>
        <p:nvSpPr>
          <p:cNvPr id="7" name="Title 6">
            <a:extLst>
              <a:ext uri="{FF2B5EF4-FFF2-40B4-BE49-F238E27FC236}">
                <a16:creationId xmlns:a16="http://schemas.microsoft.com/office/drawing/2014/main" id="{2915D899-1512-27AE-A35B-A9EB3EA441FB}"/>
              </a:ext>
            </a:extLst>
          </p:cNvPr>
          <p:cNvSpPr>
            <a:spLocks noGrp="1"/>
          </p:cNvSpPr>
          <p:nvPr>
            <p:ph type="title"/>
          </p:nvPr>
        </p:nvSpPr>
        <p:spPr/>
        <p:txBody>
          <a:bodyPr/>
          <a:lstStyle/>
          <a:p>
            <a:r>
              <a:rPr lang="en-IN" b="1" dirty="0">
                <a:solidFill>
                  <a:schemeClr val="accent2">
                    <a:lumMod val="75000"/>
                  </a:schemeClr>
                </a:solidFill>
                <a:effectLst/>
                <a:latin typeface="+mn-lt"/>
              </a:rPr>
              <a:t>Resources:</a:t>
            </a:r>
            <a:endParaRPr lang="en-IN" dirty="0"/>
          </a:p>
        </p:txBody>
      </p:sp>
    </p:spTree>
    <p:extLst>
      <p:ext uri="{BB962C8B-B14F-4D97-AF65-F5344CB8AC3E}">
        <p14:creationId xmlns:p14="http://schemas.microsoft.com/office/powerpoint/2010/main" val="1348140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BCD92-9D53-FE6B-2158-BD5FFAE0A307}"/>
              </a:ext>
            </a:extLst>
          </p:cNvPr>
          <p:cNvSpPr>
            <a:spLocks noGrp="1"/>
          </p:cNvSpPr>
          <p:nvPr>
            <p:ph type="title"/>
          </p:nvPr>
        </p:nvSpPr>
        <p:spPr/>
        <p:txBody>
          <a:bodyPr>
            <a:normAutofit fontScale="90000"/>
          </a:bodyPr>
          <a:lstStyle/>
          <a:p>
            <a:pPr marL="0" marR="0" lvl="0" indent="0" algn="l" defTabSz="914400" rtl="0" eaLnBrk="0" fontAlgn="base" latinLnBrk="0" hangingPunct="0">
              <a:lnSpc>
                <a:spcPct val="100000"/>
              </a:lnSpc>
              <a:spcBef>
                <a:spcPct val="0"/>
              </a:spcBef>
              <a:spcAft>
                <a:spcPct val="0"/>
              </a:spcAft>
              <a:buClrTx/>
              <a:buSzTx/>
              <a:tabLst/>
            </a:pPr>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Risks and Dependencies: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IN" b="1" dirty="0">
                <a:solidFill>
                  <a:schemeClr val="accent2">
                    <a:lumMod val="75000"/>
                  </a:schemeClr>
                </a:solidFill>
                <a:effectLst/>
                <a:latin typeface="+mn-lt"/>
              </a:rPr>
            </a:br>
            <a:endParaRPr lang="en-IN" sz="22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564CA674-69C1-A1EE-3BD6-CFEE3EF18BC7}"/>
              </a:ext>
            </a:extLst>
          </p:cNvPr>
          <p:cNvSpPr>
            <a:spLocks noChangeArrowheads="1"/>
          </p:cNvSpPr>
          <p:nvPr/>
        </p:nvSpPr>
        <p:spPr bwMode="auto">
          <a:xfrm>
            <a:off x="677334" y="1379733"/>
            <a:ext cx="628101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1. Agent training may require additional time.</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2. Data migration from existing systems.</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3. Dependencies on third-party APIs (catalog, payment).</a:t>
            </a:r>
          </a:p>
          <a:p>
            <a:pPr marL="0" marR="0" lvl="0" indent="0" algn="l" defTabSz="914400" rtl="0" eaLnBrk="0" fontAlgn="base" latinLnBrk="0" hangingPunct="0">
              <a:lnSpc>
                <a:spcPct val="100000"/>
              </a:lnSpc>
              <a:spcBef>
                <a:spcPct val="0"/>
              </a:spcBef>
              <a:spcAft>
                <a:spcPct val="0"/>
              </a:spcAft>
              <a:buClrTx/>
              <a:buSzTx/>
              <a:tabLst/>
            </a:pP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4. Risk of scope creep without strong change management.</a:t>
            </a:r>
          </a:p>
        </p:txBody>
      </p:sp>
    </p:spTree>
    <p:extLst>
      <p:ext uri="{BB962C8B-B14F-4D97-AF65-F5344CB8AC3E}">
        <p14:creationId xmlns:p14="http://schemas.microsoft.com/office/powerpoint/2010/main" val="2765491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B6AF-457F-DFC3-BACD-3FF793652277}"/>
              </a:ext>
            </a:extLst>
          </p:cNvPr>
          <p:cNvSpPr>
            <a:spLocks noGrp="1"/>
          </p:cNvSpPr>
          <p:nvPr>
            <p:ph type="title"/>
          </p:nvPr>
        </p:nvSpPr>
        <p:spPr/>
        <p:txBody>
          <a:bodyPr>
            <a:normAutofit fontScale="90000"/>
          </a:bodyPr>
          <a:lstStyle/>
          <a:p>
            <a: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Conclusion- </a:t>
            </a:r>
            <a:br>
              <a:rPr lang="en-US"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br>
            <a:br>
              <a:rPr lang="en-US" b="1" dirty="0"/>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This online shopping system solves a key operational gap in order and customer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Based on clearly defined components with flexible data retrieval and transactional flow.</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Strong alignment with modern e-commerce needs and stakeholder goals.</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Ready for implementation with defined budget and timeline.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05886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8A5E8-933A-802E-5E2A-AC4F0C2701D7}"/>
              </a:ext>
            </a:extLst>
          </p:cNvPr>
          <p:cNvSpPr>
            <a:spLocks noGrp="1"/>
          </p:cNvSpPr>
          <p:nvPr>
            <p:ph type="title"/>
          </p:nvPr>
        </p:nvSpPr>
        <p:spPr>
          <a:xfrm>
            <a:off x="1364485" y="923465"/>
            <a:ext cx="8911687" cy="1280890"/>
          </a:xfrm>
        </p:spPr>
        <p:txBody>
          <a:bodyPr>
            <a:normAutofit/>
          </a:bodyPr>
          <a:lstStyle/>
          <a:p>
            <a:r>
              <a:rPr lang="en-US" b="1" dirty="0">
                <a:solidFill>
                  <a:schemeClr val="accent2">
                    <a:lumMod val="75000"/>
                  </a:schemeClr>
                </a:solidFill>
                <a:effectLst/>
                <a:latin typeface="+mn-lt"/>
              </a:rPr>
              <a:t>To Be Completed by Appropriate Manager</a:t>
            </a:r>
            <a:endParaRPr lang="en-IN" dirty="0">
              <a:solidFill>
                <a:schemeClr val="accent2">
                  <a:lumMod val="75000"/>
                </a:schemeClr>
              </a:solidFill>
              <a:latin typeface="+mn-lt"/>
            </a:endParaRPr>
          </a:p>
        </p:txBody>
      </p:sp>
      <p:sp>
        <p:nvSpPr>
          <p:cNvPr id="3" name="TextBox 2">
            <a:extLst>
              <a:ext uri="{FF2B5EF4-FFF2-40B4-BE49-F238E27FC236}">
                <a16:creationId xmlns:a16="http://schemas.microsoft.com/office/drawing/2014/main" id="{5A4435B4-02D2-EBC2-5C9C-95C5599C0779}"/>
              </a:ext>
            </a:extLst>
          </p:cNvPr>
          <p:cNvSpPr txBox="1"/>
          <p:nvPr/>
        </p:nvSpPr>
        <p:spPr>
          <a:xfrm>
            <a:off x="717939" y="4099653"/>
            <a:ext cx="8911687" cy="400110"/>
          </a:xfrm>
          <a:prstGeom prst="rect">
            <a:avLst/>
          </a:prstGeom>
          <a:noFill/>
        </p:spPr>
        <p:txBody>
          <a:bodyPr wrap="square" rtlCol="0">
            <a:spAutoFit/>
          </a:bodyPr>
          <a:lstStyle/>
          <a:p>
            <a:r>
              <a:rPr lang="en-IN" sz="2000" b="1" u="sng" dirty="0">
                <a:solidFill>
                  <a:srgbClr val="000000"/>
                </a:solidFill>
                <a:effectLst/>
              </a:rPr>
              <a:t>Project Sponsor</a:t>
            </a:r>
            <a:r>
              <a:rPr lang="en-IN" sz="2000" b="1" dirty="0">
                <a:solidFill>
                  <a:srgbClr val="000000"/>
                </a:solidFill>
                <a:effectLst/>
              </a:rPr>
              <a:t>: Mr. XYZ                                 </a:t>
            </a:r>
            <a:r>
              <a:rPr lang="en-IN" sz="2000" b="1" u="sng" dirty="0">
                <a:solidFill>
                  <a:srgbClr val="000000"/>
                </a:solidFill>
                <a:effectLst/>
              </a:rPr>
              <a:t>Project Manager</a:t>
            </a:r>
            <a:r>
              <a:rPr lang="en-IN" sz="2000" b="1" dirty="0">
                <a:solidFill>
                  <a:srgbClr val="000000"/>
                </a:solidFill>
                <a:effectLst/>
              </a:rPr>
              <a:t>: Mrs. AB</a:t>
            </a:r>
            <a:r>
              <a:rPr lang="en-IN" sz="2000" b="1" dirty="0">
                <a:solidFill>
                  <a:srgbClr val="000000"/>
                </a:solidFill>
              </a:rPr>
              <a:t>C</a:t>
            </a:r>
            <a:endParaRPr lang="en-IN" sz="2000" dirty="0"/>
          </a:p>
        </p:txBody>
      </p:sp>
    </p:spTree>
    <p:extLst>
      <p:ext uri="{BB962C8B-B14F-4D97-AF65-F5344CB8AC3E}">
        <p14:creationId xmlns:p14="http://schemas.microsoft.com/office/powerpoint/2010/main" val="200720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7D85B-5EA4-F239-C8CE-A3528C1F9B6F}"/>
              </a:ext>
            </a:extLst>
          </p:cNvPr>
          <p:cNvSpPr>
            <a:spLocks noGrp="1"/>
          </p:cNvSpPr>
          <p:nvPr>
            <p:ph type="title"/>
          </p:nvPr>
        </p:nvSpPr>
        <p:spPr/>
        <p:txBody>
          <a:bodyPr/>
          <a:lstStyle/>
          <a:p>
            <a:r>
              <a:rPr lang="en-IN" b="1"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rPr>
              <a:t>Situation/Problem/Opportunity</a:t>
            </a:r>
          </a:p>
        </p:txBody>
      </p:sp>
      <p:sp>
        <p:nvSpPr>
          <p:cNvPr id="3" name="TextBox 2">
            <a:extLst>
              <a:ext uri="{FF2B5EF4-FFF2-40B4-BE49-F238E27FC236}">
                <a16:creationId xmlns:a16="http://schemas.microsoft.com/office/drawing/2014/main" id="{524F46F2-91E2-9805-9A4B-B560040FA60A}"/>
              </a:ext>
            </a:extLst>
          </p:cNvPr>
          <p:cNvSpPr txBox="1"/>
          <p:nvPr/>
        </p:nvSpPr>
        <p:spPr>
          <a:xfrm>
            <a:off x="677334" y="1470890"/>
            <a:ext cx="8911687" cy="3139321"/>
          </a:xfrm>
          <a:prstGeom prst="rect">
            <a:avLst/>
          </a:prstGeom>
          <a:noFill/>
        </p:spPr>
        <p:txBody>
          <a:bodyPr wrap="square" rtlCol="0">
            <a:spAutoFit/>
          </a:bodyPr>
          <a:lstStyle/>
          <a:p>
            <a:pPr marL="285750" indent="-285750">
              <a:buFont typeface="Wingdings" panose="05000000000000000000" pitchFamily="2" charset="2"/>
              <a:buChar char="Ø"/>
            </a:pPr>
            <a:r>
              <a:rPr lang="en-IN" sz="2000" b="1" u="sng" dirty="0">
                <a:latin typeface="Calibri" panose="020F0502020204030204" pitchFamily="34" charset="0"/>
                <a:ea typeface="Calibri" panose="020F0502020204030204" pitchFamily="34" charset="0"/>
                <a:cs typeface="Calibri" panose="020F0502020204030204" pitchFamily="34" charset="0"/>
              </a:rPr>
              <a:t>Situation: </a:t>
            </a:r>
          </a:p>
          <a:p>
            <a:endParaRPr lang="en-IN" sz="2000" b="1" u="sng" dirty="0">
              <a:latin typeface="Calibri" panose="020F0502020204030204" pitchFamily="34" charset="0"/>
              <a:ea typeface="Calibri" panose="020F0502020204030204" pitchFamily="34" charset="0"/>
              <a:cs typeface="Calibri" panose="020F0502020204030204" pitchFamily="34" charset="0"/>
            </a:endParaRPr>
          </a:p>
          <a:p>
            <a:r>
              <a:rPr lang="en-IN" sz="2000" dirty="0">
                <a:latin typeface="Calibri" panose="020F0502020204030204" pitchFamily="34" charset="0"/>
                <a:ea typeface="Calibri" panose="020F0502020204030204" pitchFamily="34" charset="0"/>
                <a:cs typeface="Calibri" panose="020F0502020204030204" pitchFamily="34" charset="0"/>
              </a:rPr>
              <a:t>1. </a:t>
            </a:r>
            <a:r>
              <a:rPr lang="en-US" sz="2000" dirty="0">
                <a:latin typeface="Calibri" panose="020F0502020204030204" pitchFamily="34" charset="0"/>
                <a:ea typeface="Calibri" panose="020F0502020204030204" pitchFamily="34" charset="0"/>
                <a:cs typeface="Calibri" panose="020F0502020204030204" pitchFamily="34" charset="0"/>
              </a:rPr>
              <a:t>In today’s digital age, e-commerce platforms are expected to deliver fast, seamless, and personalized service. However, many businesses still rely on inefficient, outdated systems for order management—particularly those using manual processes or limited automation through telephone-based ordering.</a:t>
            </a:r>
          </a:p>
          <a:p>
            <a:r>
              <a:rPr lang="en-US" sz="2000" dirty="0">
                <a:latin typeface="Calibri" panose="020F0502020204030204" pitchFamily="34" charset="0"/>
                <a:ea typeface="Calibri" panose="020F0502020204030204" pitchFamily="34" charset="0"/>
                <a:cs typeface="Calibri" panose="020F0502020204030204" pitchFamily="34" charset="0"/>
              </a:rPr>
              <a:t>This platform introduces a telephone agent-based system backed by a centralized customer catalog and order registry, enabling efficient handling of customer and order information.</a:t>
            </a:r>
          </a:p>
          <a:p>
            <a:pPr lvl="1"/>
            <a:endParaRPr lang="en-US" dirty="0"/>
          </a:p>
        </p:txBody>
      </p:sp>
    </p:spTree>
    <p:extLst>
      <p:ext uri="{BB962C8B-B14F-4D97-AF65-F5344CB8AC3E}">
        <p14:creationId xmlns:p14="http://schemas.microsoft.com/office/powerpoint/2010/main" val="243044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EDACE-F57B-C658-1F65-7D147EBCB439}"/>
              </a:ext>
            </a:extLst>
          </p:cNvPr>
          <p:cNvSpPr>
            <a:spLocks noGrp="1"/>
          </p:cNvSpPr>
          <p:nvPr>
            <p:ph type="title"/>
          </p:nvPr>
        </p:nvSpPr>
        <p:spPr>
          <a:xfrm>
            <a:off x="677334" y="609600"/>
            <a:ext cx="8596668" cy="5588000"/>
          </a:xfrm>
        </p:spPr>
        <p:txBody>
          <a:bodyPr>
            <a:noAutofit/>
          </a:bodyPr>
          <a:lstStyle/>
          <a:p>
            <a:pPr marL="457200" indent="-457200">
              <a:buFont typeface="Wingdings" panose="05000000000000000000" pitchFamily="2" charset="2"/>
              <a:buChar char="Ø"/>
            </a:pPr>
            <a: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Problem:</a:t>
            </a:r>
            <a:br>
              <a:rPr lang="en-IN"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000" dirty="0">
                <a:latin typeface="Calibri" panose="020F0502020204030204" pitchFamily="34" charset="0"/>
                <a:ea typeface="Calibri" panose="020F0502020204030204" pitchFamily="34" charset="0"/>
                <a:cs typeface="Calibri" panose="020F0502020204030204" pitchFamily="34" charset="0"/>
              </a:rPr>
            </a:br>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4" name="Rectangle 2">
            <a:extLst>
              <a:ext uri="{FF2B5EF4-FFF2-40B4-BE49-F238E27FC236}">
                <a16:creationId xmlns:a16="http://schemas.microsoft.com/office/drawing/2014/main" id="{248BADFA-144F-3FC0-F5D9-A2E1C70D40B0}"/>
              </a:ext>
            </a:extLst>
          </p:cNvPr>
          <p:cNvSpPr>
            <a:spLocks noChangeArrowheads="1"/>
          </p:cNvSpPr>
          <p:nvPr/>
        </p:nvSpPr>
        <p:spPr bwMode="auto">
          <a:xfrm>
            <a:off x="677334" y="895220"/>
            <a:ext cx="9338118"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altLang="en-US" sz="2000" dirty="0">
                <a:latin typeface="Calibri" panose="020F0502020204030204" pitchFamily="34" charset="0"/>
                <a:ea typeface="Calibri" panose="020F0502020204030204" pitchFamily="34" charset="0"/>
                <a:cs typeface="Calibri" panose="020F0502020204030204" pitchFamily="34" charset="0"/>
              </a:rPr>
              <a:t>1.</a:t>
            </a: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latin typeface="Calibri" panose="020F0502020204030204" pitchFamily="34" charset="0"/>
                <a:ea typeface="Calibri" panose="020F0502020204030204" pitchFamily="34" charset="0"/>
                <a:cs typeface="Calibri" panose="020F0502020204030204" pitchFamily="34" charset="0"/>
              </a:rPr>
              <a:t>Inefficient Order Tracking &amp; Retrieval</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structured order registry, it is difficult for agents to retrieve specific orders quickly.</a:t>
            </a:r>
          </a:p>
          <a:p>
            <a:pPr lvl="1"/>
            <a:r>
              <a:rPr lang="en-US" sz="2000" dirty="0">
                <a:latin typeface="Calibri" panose="020F0502020204030204" pitchFamily="34" charset="0"/>
                <a:ea typeface="Calibri" panose="020F0502020204030204" pitchFamily="34" charset="0"/>
                <a:cs typeface="Calibri" panose="020F0502020204030204" pitchFamily="34" charset="0"/>
              </a:rPr>
              <a:t>Errors may occur when tracking orders using only partial customer information.</a:t>
            </a:r>
          </a:p>
          <a:p>
            <a:r>
              <a:rPr lang="en-US" sz="2000" b="1" dirty="0">
                <a:latin typeface="Calibri" panose="020F0502020204030204" pitchFamily="34" charset="0"/>
                <a:ea typeface="Calibri" panose="020F0502020204030204" pitchFamily="34" charset="0"/>
                <a:cs typeface="Calibri" panose="020F0502020204030204" pitchFamily="34" charset="0"/>
              </a:rPr>
              <a:t>2. Customer Verification Issues</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Lack of standardized process to identify and validate customers during order placement leads to duplication, errors, and delays.</a:t>
            </a:r>
          </a:p>
          <a:p>
            <a:r>
              <a:rPr lang="en-US" sz="2000" b="1" dirty="0">
                <a:latin typeface="Calibri" panose="020F0502020204030204" pitchFamily="34" charset="0"/>
                <a:ea typeface="Calibri" panose="020F0502020204030204" pitchFamily="34" charset="0"/>
                <a:cs typeface="Calibri" panose="020F0502020204030204" pitchFamily="34" charset="0"/>
              </a:rPr>
              <a:t>3. Fragmented Item Management</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Without a proper structure, managing multiple items in a single order becomes complex, leading to miscalculations or missing entries.</a:t>
            </a:r>
          </a:p>
          <a:p>
            <a:r>
              <a:rPr lang="en-US" sz="2000" b="1" dirty="0">
                <a:latin typeface="Calibri" panose="020F0502020204030204" pitchFamily="34" charset="0"/>
                <a:ea typeface="Calibri" panose="020F0502020204030204" pitchFamily="34" charset="0"/>
                <a:cs typeface="Calibri" panose="020F0502020204030204" pitchFamily="34" charset="0"/>
              </a:rPr>
              <a:t>4. Complex Price Calculation</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Manual or semi-automated pricing logic is prone to mistakes, especially when dealing with multi-item orders and dynamic pricing.</a:t>
            </a:r>
          </a:p>
          <a:p>
            <a:r>
              <a:rPr lang="en-US" sz="2000" b="1" dirty="0">
                <a:latin typeface="Calibri" panose="020F0502020204030204" pitchFamily="34" charset="0"/>
                <a:ea typeface="Calibri" panose="020F0502020204030204" pitchFamily="34" charset="0"/>
                <a:cs typeface="Calibri" panose="020F0502020204030204" pitchFamily="34" charset="0"/>
              </a:rPr>
              <a:t>5. Poor Cancellation and Commit Handling</a:t>
            </a:r>
            <a:endParaRPr lang="en-US" sz="2000" dirty="0">
              <a:latin typeface="Calibri" panose="020F0502020204030204" pitchFamily="34" charset="0"/>
              <a:ea typeface="Calibri" panose="020F0502020204030204" pitchFamily="34" charset="0"/>
              <a:cs typeface="Calibri" panose="020F0502020204030204" pitchFamily="34" charset="0"/>
            </a:endParaRPr>
          </a:p>
          <a:p>
            <a:pPr lvl="1"/>
            <a:r>
              <a:rPr lang="en-US" sz="2000" dirty="0">
                <a:latin typeface="Calibri" panose="020F0502020204030204" pitchFamily="34" charset="0"/>
                <a:ea typeface="Calibri" panose="020F0502020204030204" pitchFamily="34" charset="0"/>
                <a:cs typeface="Calibri" panose="020F0502020204030204" pitchFamily="34" charset="0"/>
              </a:rPr>
              <a:t>Cancelling or committing an order without structured item-level handling can result in inconsistent order states and inventory mismatches.</a:t>
            </a:r>
          </a:p>
        </p:txBody>
      </p:sp>
    </p:spTree>
    <p:extLst>
      <p:ext uri="{BB962C8B-B14F-4D97-AF65-F5344CB8AC3E}">
        <p14:creationId xmlns:p14="http://schemas.microsoft.com/office/powerpoint/2010/main" val="942862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13A1A-B88C-2B16-33D3-C0AA7E89EB03}"/>
              </a:ext>
            </a:extLst>
          </p:cNvPr>
          <p:cNvSpPr>
            <a:spLocks noGrp="1"/>
          </p:cNvSpPr>
          <p:nvPr>
            <p:ph type="title"/>
          </p:nvPr>
        </p:nvSpPr>
        <p:spPr>
          <a:xfrm>
            <a:off x="677334" y="609599"/>
            <a:ext cx="8596668" cy="5163127"/>
          </a:xfrm>
        </p:spPr>
        <p:txBody>
          <a:bodyPr>
            <a:noAutofit/>
          </a:bodyPr>
          <a:lstStyle/>
          <a:p>
            <a:pPr marL="171450" indent="-171450">
              <a:buFont typeface="Wingdings" panose="05000000000000000000" pitchFamily="2" charset="2"/>
              <a:buChar char="Ø"/>
            </a:pPr>
            <a:r>
              <a:rPr lang="en-US" sz="2000" b="1" u="sng" dirty="0">
                <a:solidFill>
                  <a:schemeClr val="tx1"/>
                </a:solidFill>
                <a:latin typeface="Calibri" panose="020F0502020204030204" pitchFamily="34" charset="0"/>
                <a:ea typeface="Calibri" panose="020F0502020204030204" pitchFamily="34" charset="0"/>
                <a:cs typeface="Calibri" panose="020F0502020204030204" pitchFamily="34" charset="0"/>
              </a:rPr>
              <a:t>Opportunity:</a:t>
            </a: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angle 4">
            <a:extLst>
              <a:ext uri="{FF2B5EF4-FFF2-40B4-BE49-F238E27FC236}">
                <a16:creationId xmlns:a16="http://schemas.microsoft.com/office/drawing/2014/main" id="{8E8C5C68-F5ED-1197-7685-7D97B6364CBC}"/>
              </a:ext>
            </a:extLst>
          </p:cNvPr>
          <p:cNvSpPr>
            <a:spLocks noChangeArrowheads="1"/>
          </p:cNvSpPr>
          <p:nvPr/>
        </p:nvSpPr>
        <p:spPr bwMode="auto">
          <a:xfrm>
            <a:off x="361507" y="1085274"/>
            <a:ext cx="10664455"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000" dirty="0">
                <a:latin typeface="Calibri" panose="020F0502020204030204" pitchFamily="34" charset="0"/>
                <a:ea typeface="Calibri" panose="020F0502020204030204" pitchFamily="34" charset="0"/>
                <a:cs typeface="Calibri" panose="020F0502020204030204" pitchFamily="34" charset="0"/>
              </a:rPr>
              <a:t>1</a:t>
            </a:r>
            <a:r>
              <a:rPr lang="en-US" altLang="en-US" sz="2000" b="1" dirty="0">
                <a:latin typeface="Calibri" panose="020F0502020204030204" pitchFamily="34" charset="0"/>
                <a:ea typeface="Calibri" panose="020F0502020204030204" pitchFamily="34" charset="0"/>
                <a:cs typeface="Calibri" panose="020F0502020204030204" pitchFamily="34" charset="0"/>
              </a:rPr>
              <a:t>. Efficient Agent Operations-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Telephone agents can quickly access and process orders using the order number.</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Customer catalog lookup using name and phone number ensures fast and accurate identification.</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2. Enhanced Customer Experience-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Structured pre-order form submission ensures accurate data collection and minimizes friction in the order placement process.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3. Reliable Item &amp; Order Management-</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Each item is linked to a catalog, includes quantity, unit price, and can be individually committed or canceled—allowing granular control over orders.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4. Real-Time Accurate Pricing-</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Automated total price calculation by aggregating item-level prices eliminates billing errors.</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5. Scalable Architecture-</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A modular design based on object-oriented relationships allows for easy integration with online interfaces in the future (web or mobile).</a:t>
            </a:r>
          </a:p>
          <a:p>
            <a:pPr marL="0" marR="0" lvl="0" indent="0" algn="l" defTabSz="914400" rtl="0" eaLnBrk="0" fontAlgn="base" latinLnBrk="0" hangingPunct="0">
              <a:lnSpc>
                <a:spcPct val="100000"/>
              </a:lnSpc>
              <a:spcBef>
                <a:spcPct val="0"/>
              </a:spcBef>
              <a:spcAft>
                <a:spcPct val="0"/>
              </a:spcAft>
              <a:buClrTx/>
              <a:buSzTx/>
              <a:tabLst/>
            </a:pPr>
            <a:r>
              <a:rPr lang="en-US" altLang="en-US" sz="2000" b="1" dirty="0">
                <a:latin typeface="Calibri" panose="020F0502020204030204" pitchFamily="34" charset="0"/>
                <a:ea typeface="Calibri" panose="020F0502020204030204" pitchFamily="34" charset="0"/>
                <a:cs typeface="Calibri" panose="020F0502020204030204" pitchFamily="34" charset="0"/>
              </a:rPr>
              <a:t>6. Compliance &amp; Audit Trail-</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2000" dirty="0">
                <a:latin typeface="Calibri" panose="020F0502020204030204" pitchFamily="34" charset="0"/>
                <a:ea typeface="Calibri" panose="020F0502020204030204" pitchFamily="34" charset="0"/>
                <a:cs typeface="Calibri" panose="020F0502020204030204" pitchFamily="34" charset="0"/>
              </a:rPr>
              <a:t>Every action (order placement, cancellation, price computation) is trackable, improving transparency and accountability.</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3731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2486-DE22-C759-04EB-41C08697B5C9}"/>
              </a:ext>
            </a:extLst>
          </p:cNvPr>
          <p:cNvSpPr>
            <a:spLocks noGrp="1"/>
          </p:cNvSpPr>
          <p:nvPr>
            <p:ph type="title"/>
          </p:nvPr>
        </p:nvSpPr>
        <p:spPr/>
        <p:txBody>
          <a:bodyPr>
            <a:normAutofit fontScale="90000"/>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Purpose Statement (Goals):</a:t>
            </a:r>
            <a:b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The purpose of this project is to design, develop, and implement an efficient and reliable online shopping platform that supports both telephone-assisted ordering and online customer engagement through structured systems for:</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1. Order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2. Customer Identification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3. Item Handling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4. Pricing Automation</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Key Goals- </a:t>
            </a:r>
            <a:b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1. Streamline Order Processing</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Enable agents to access and manage orders using a centralized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Order Registry</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improving speed and accuracy.</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2.</a:t>
            </a: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200" b="1" dirty="0">
                <a:solidFill>
                  <a:schemeClr val="tx1"/>
                </a:solidFill>
                <a:latin typeface="Calibri" panose="020F0502020204030204" pitchFamily="34" charset="0"/>
                <a:ea typeface="Calibri" panose="020F0502020204030204" pitchFamily="34" charset="0"/>
                <a:cs typeface="Calibri" panose="020F0502020204030204" pitchFamily="34" charset="0"/>
              </a:rPr>
              <a:t>Enhance Customer Data Management</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t>Use a Customer Catalog with name and phone number qualifiers to ensure correct identification and personalized service.</a:t>
            </a: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IN" sz="2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4859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CAC19-C68C-2E21-F5E9-250D4D130B76}"/>
              </a:ext>
            </a:extLst>
          </p:cNvPr>
          <p:cNvSpPr>
            <a:spLocks noGrp="1"/>
          </p:cNvSpPr>
          <p:nvPr>
            <p:ph type="title"/>
          </p:nvPr>
        </p:nvSpPr>
        <p:spPr>
          <a:xfrm>
            <a:off x="677334" y="609599"/>
            <a:ext cx="8596668" cy="5403273"/>
          </a:xfrm>
        </p:spPr>
        <p:txBody>
          <a:bodyPr>
            <a:normAutofit/>
          </a:bodyPr>
          <a:lstStyle/>
          <a:p>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3. Automate Item-Level Operations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Allow each order to manage multiple items, with control over item cancellation, commitment, and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4</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Accurate and Transparent Billing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logic where the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Order’s Total Price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is calculated dynamically from the individual items’ prices.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5</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Enable Structured Online Ordering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Ensure that customers </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submit details online</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 before placing orders, reducing manual entry and improving efficiency.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134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E9198-3AFD-E7A0-84BA-70915CB7CA0B}"/>
              </a:ext>
            </a:extLst>
          </p:cNvPr>
          <p:cNvSpPr>
            <a:spLocks noGrp="1"/>
          </p:cNvSpPr>
          <p:nvPr>
            <p:ph type="title"/>
          </p:nvPr>
        </p:nvSpPr>
        <p:spPr>
          <a:xfrm>
            <a:off x="677334" y="609600"/>
            <a:ext cx="8596668" cy="4017818"/>
          </a:xfrm>
        </p:spPr>
        <p:txBody>
          <a:bodyPr>
            <a:normAutofit/>
          </a:bodyPr>
          <a:lstStyle/>
          <a:p>
            <a: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Project Objectives:</a:t>
            </a:r>
            <a:br>
              <a:rPr lang="en-IN" sz="4000"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br>
            <a:b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1</a:t>
            </a:r>
            <a:r>
              <a:rPr lang="en-US" sz="2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Implement order and customer selection using unique qualifiers.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2. Enable multi-item order placement with catalog references.</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3. Handle order cancellation/commitment processes reliably.</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4. Accurately calculate order total using item-level pricing.</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t>5. Ensure online customer onboarding before order placement.</a:t>
            </a:r>
            <a:br>
              <a:rPr lang="en-US" sz="20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br>
            <a:endParaRPr lang="en-IN"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2970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258A-0723-DB2E-63B2-AB5A99F7127D}"/>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Success Criteria:</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370D693A-0748-809A-DA4E-BE4087A3064D}"/>
              </a:ext>
            </a:extLst>
          </p:cNvPr>
          <p:cNvSpPr txBox="1"/>
          <p:nvPr/>
        </p:nvSpPr>
        <p:spPr>
          <a:xfrm>
            <a:off x="238863" y="1472019"/>
            <a:ext cx="9473609" cy="2339102"/>
          </a:xfrm>
          <a:prstGeom prst="rect">
            <a:avLst/>
          </a:prstGeom>
          <a:noFill/>
        </p:spPr>
        <p:txBody>
          <a:bodyPr wrap="square" rtlCol="0">
            <a:spAutoFit/>
          </a:bodyPr>
          <a:lstStyle/>
          <a:p>
            <a:pPr>
              <a:buFont typeface="Arial" panose="020B0604020202020204" pitchFamily="34" charset="0"/>
              <a:buChar char="•"/>
            </a:pPr>
            <a:endParaRPr lang="en-US" dirty="0"/>
          </a:p>
          <a:p>
            <a:r>
              <a:rPr lang="en-US" sz="2000" dirty="0">
                <a:latin typeface="Calibri" panose="020F0502020204030204" pitchFamily="34" charset="0"/>
                <a:ea typeface="Calibri" panose="020F0502020204030204" pitchFamily="34" charset="0"/>
                <a:cs typeface="Calibri" panose="020F0502020204030204" pitchFamily="34" charset="0"/>
              </a:rPr>
              <a:t>1. Reduction in average order placement time by 40%.</a:t>
            </a:r>
          </a:p>
          <a:p>
            <a:r>
              <a:rPr lang="en-US" sz="2000" dirty="0">
                <a:latin typeface="Calibri" panose="020F0502020204030204" pitchFamily="34" charset="0"/>
                <a:ea typeface="Calibri" panose="020F0502020204030204" pitchFamily="34" charset="0"/>
                <a:cs typeface="Calibri" panose="020F0502020204030204" pitchFamily="34" charset="0"/>
              </a:rPr>
              <a:t>2. Error-free data retrieval using unique qualifiers (order no., phone no.).</a:t>
            </a:r>
          </a:p>
          <a:p>
            <a:r>
              <a:rPr lang="en-US" sz="2000" dirty="0">
                <a:latin typeface="Calibri" panose="020F0502020204030204" pitchFamily="34" charset="0"/>
                <a:ea typeface="Calibri" panose="020F0502020204030204" pitchFamily="34" charset="0"/>
                <a:cs typeface="Calibri" panose="020F0502020204030204" pitchFamily="34" charset="0"/>
              </a:rPr>
              <a:t>3. Smooth order modifications (cancellation, updates).</a:t>
            </a:r>
          </a:p>
          <a:p>
            <a:r>
              <a:rPr lang="en-US" sz="2000" dirty="0">
                <a:latin typeface="Calibri" panose="020F0502020204030204" pitchFamily="34" charset="0"/>
                <a:ea typeface="Calibri" panose="020F0502020204030204" pitchFamily="34" charset="0"/>
                <a:cs typeface="Calibri" panose="020F0502020204030204" pitchFamily="34" charset="0"/>
              </a:rPr>
              <a:t>4. Customer satisfaction score improved post-implementation.</a:t>
            </a:r>
          </a:p>
          <a:p>
            <a:pPr marL="800100" lvl="1" indent="-342900">
              <a:lnSpc>
                <a:spcPct val="150000"/>
              </a:lnSpc>
              <a:buFont typeface="Wingdings" panose="05000000000000000000" pitchFamily="2" charset="2"/>
              <a:buChar char="Ø"/>
            </a:pPr>
            <a:endParaRPr lang="en-US" sz="2000"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Courier New" panose="02070309020205020404" pitchFamily="49" charset="0"/>
              <a:buChar char="o"/>
            </a:pPr>
            <a:endParaRPr lang="en-IN" dirty="0"/>
          </a:p>
        </p:txBody>
      </p:sp>
    </p:spTree>
    <p:extLst>
      <p:ext uri="{BB962C8B-B14F-4D97-AF65-F5344CB8AC3E}">
        <p14:creationId xmlns:p14="http://schemas.microsoft.com/office/powerpoint/2010/main" val="274189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1E72-44B9-DB22-2D6A-F3910E92A58C}"/>
              </a:ext>
            </a:extLst>
          </p:cNvPr>
          <p:cNvSpPr>
            <a:spLocks noGrp="1"/>
          </p:cNvSpPr>
          <p:nvPr>
            <p:ph type="title"/>
          </p:nvPr>
        </p:nvSpPr>
        <p:spPr/>
        <p:txBody>
          <a:bodyPr>
            <a:normAutofit/>
          </a:bodyPr>
          <a:lstStyle/>
          <a:p>
            <a:r>
              <a:rPr lang="en-IN" b="1"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rPr>
              <a:t>Methods/Approach:</a:t>
            </a:r>
            <a:endParaRPr lang="en-IN"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63EAC9A2-F345-F822-408B-8841227BF37E}"/>
              </a:ext>
            </a:extLst>
          </p:cNvPr>
          <p:cNvSpPr txBox="1"/>
          <p:nvPr/>
        </p:nvSpPr>
        <p:spPr>
          <a:xfrm>
            <a:off x="677334" y="1256467"/>
            <a:ext cx="8911687" cy="2523768"/>
          </a:xfrm>
          <a:prstGeom prst="rect">
            <a:avLst/>
          </a:prstGeom>
          <a:noFill/>
        </p:spPr>
        <p:txBody>
          <a:bodyPr wrap="square" rtlCol="0">
            <a:spAutoFit/>
          </a:bodyPr>
          <a:lstStyle/>
          <a:p>
            <a:r>
              <a:rPr lang="en-US" sz="2000" dirty="0">
                <a:latin typeface="Calibri" panose="020F0502020204030204" pitchFamily="34" charset="0"/>
                <a:ea typeface="Calibri" panose="020F0502020204030204" pitchFamily="34" charset="0"/>
                <a:cs typeface="Calibri" panose="020F0502020204030204" pitchFamily="34" charset="0"/>
              </a:rPr>
              <a:t>1. Form a selection committee to define requirements and select the best software solution.</a:t>
            </a:r>
          </a:p>
          <a:p>
            <a:r>
              <a:rPr lang="en-US" sz="2000" dirty="0">
                <a:latin typeface="Calibri" panose="020F0502020204030204" pitchFamily="34" charset="0"/>
                <a:ea typeface="Calibri" panose="020F0502020204030204" pitchFamily="34" charset="0"/>
                <a:cs typeface="Calibri" panose="020F0502020204030204" pitchFamily="34" charset="0"/>
              </a:rPr>
              <a:t>2. Shortlist and select vendors through Request for Proposal (RFP), demonstrations, and reviews.</a:t>
            </a:r>
          </a:p>
          <a:p>
            <a:r>
              <a:rPr lang="en-US" sz="2000" dirty="0">
                <a:latin typeface="Calibri" panose="020F0502020204030204" pitchFamily="34" charset="0"/>
                <a:ea typeface="Calibri" panose="020F0502020204030204" pitchFamily="34" charset="0"/>
                <a:cs typeface="Calibri" panose="020F0502020204030204" pitchFamily="34" charset="0"/>
              </a:rPr>
              <a:t>3. Implement the chosen solution, including user training and support setup.</a:t>
            </a:r>
          </a:p>
          <a:p>
            <a:r>
              <a:rPr lang="en-US" sz="2000" dirty="0">
                <a:latin typeface="Calibri" panose="020F0502020204030204" pitchFamily="34" charset="0"/>
                <a:ea typeface="Calibri" panose="020F0502020204030204" pitchFamily="34" charset="0"/>
                <a:cs typeface="Calibri" panose="020F0502020204030204" pitchFamily="34" charset="0"/>
              </a:rPr>
              <a:t>4. Deploy the system in phases, starting with a pilot test and moving to full implementation.</a:t>
            </a:r>
          </a:p>
          <a:p>
            <a:pPr marL="285750" indent="-285750">
              <a:buFont typeface="Wingdings" panose="05000000000000000000" pitchFamily="2" charset="2"/>
              <a:buChar char="Ø"/>
            </a:pPr>
            <a:endParaRPr lang="en-IN" dirty="0"/>
          </a:p>
        </p:txBody>
      </p:sp>
    </p:spTree>
    <p:extLst>
      <p:ext uri="{BB962C8B-B14F-4D97-AF65-F5344CB8AC3E}">
        <p14:creationId xmlns:p14="http://schemas.microsoft.com/office/powerpoint/2010/main" val="3768491301"/>
      </p:ext>
    </p:extLst>
  </p:cSld>
  <p:clrMapOvr>
    <a:masterClrMapping/>
  </p:clrMapOvr>
</p:sld>
</file>

<file path=ppt/theme/theme1.xml><?xml version="1.0" encoding="utf-8"?>
<a:theme xmlns:a="http://schemas.openxmlformats.org/drawingml/2006/main" name="Face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1621</TotalTime>
  <Words>999</Words>
  <Application>Microsoft Office PowerPoint</Application>
  <PresentationFormat>Widescreen</PresentationFormat>
  <Paragraphs>80</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Trebuchet MS</vt:lpstr>
      <vt:lpstr>Wingdings</vt:lpstr>
      <vt:lpstr>Wingdings 3</vt:lpstr>
      <vt:lpstr>Facet</vt:lpstr>
      <vt:lpstr>Agile Model Project Title:- Online shopping platform.</vt:lpstr>
      <vt:lpstr>Situation/Problem/Opportunity</vt:lpstr>
      <vt:lpstr>Problem:      </vt:lpstr>
      <vt:lpstr>Opportunity:  </vt:lpstr>
      <vt:lpstr>Purpose Statement (Goals): The purpose of this project is to design, develop, and implement an efficient and reliable online shopping platform that supports both telephone-assisted ordering and online customer engagement through structured systems for: 1. Order Management 2. Customer Identification 3. Item Handling 4. Pricing Automation  Key Goals-  1. Streamline Order Processing Enable agents to access and manage orders using a centralized Order Registry, improving speed and accuracy. 2. Enhance Customer Data Management Use a Customer Catalog with name and phone number qualifiers to ensure correct identification and personalized service.  </vt:lpstr>
      <vt:lpstr>3. Automate Item-Level Operations Allow each order to manage multiple items, with control over item cancellation, commitment, and pricing. 4. Accurate and Transparent Billing Implement logic where the Order’s Total Price is calculated dynamically from the individual items’ prices. 5. Enable Structured Online Ordering Ensure that customers submit details online before placing orders, reducing manual entry and improving efficiency. </vt:lpstr>
      <vt:lpstr>Project Objectives:  1. Implement order and customer selection using unique qualifiers. 2. Enable multi-item order placement with catalog references. 3. Handle order cancellation/commitment processes reliably. 4. Accurately calculate order total using item-level pricing. 5. Ensure online customer onboarding before order placement.  </vt:lpstr>
      <vt:lpstr>Success Criteria:</vt:lpstr>
      <vt:lpstr>Methods/Approach:</vt:lpstr>
      <vt:lpstr>Resources:</vt:lpstr>
      <vt:lpstr>Resources:</vt:lpstr>
      <vt:lpstr>Risks and Dependencies:  </vt:lpstr>
      <vt:lpstr>Conclusion-   1. This online shopping system solves a key operational gap in order and customer management. 2. Based on clearly defined components with flexible data retrieval and transactional flow. 3. Strong alignment with modern e-commerce needs and stakeholder goals. Ready for implementation with defined budget and timeline. </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bhavana padol</dc:creator>
  <cp:lastModifiedBy>Aishwarya Khule</cp:lastModifiedBy>
  <cp:revision>10</cp:revision>
  <dcterms:created xsi:type="dcterms:W3CDTF">2024-11-04T13:53:27Z</dcterms:created>
  <dcterms:modified xsi:type="dcterms:W3CDTF">2025-08-06T04:40:44Z</dcterms:modified>
</cp:coreProperties>
</file>