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6"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206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556173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6961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21733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69F1C-1BE4-4BC1-A725-63BA9044F533}" type="datetimeFigureOut">
              <a:rPr lang="en-IN" smtClean="0"/>
              <a:t>24-06-2025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80730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D569F1C-1BE4-4BC1-A725-63BA9044F533}" type="datetimeFigureOut">
              <a:rPr lang="en-IN" smtClean="0"/>
              <a:t>24-06-2025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316613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D569F1C-1BE4-4BC1-A725-63BA9044F533}" type="datetimeFigureOut">
              <a:rPr lang="en-IN" smtClean="0"/>
              <a:t>24-06-2025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42237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D569F1C-1BE4-4BC1-A725-63BA9044F533}" type="datetimeFigureOut">
              <a:rPr lang="en-IN" smtClean="0"/>
              <a:t>24-06-2025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623243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69F1C-1BE4-4BC1-A725-63BA9044F533}" type="datetimeFigureOut">
              <a:rPr lang="en-IN" smtClean="0"/>
              <a:t>24-06-2025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126330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8960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24-06-2025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520954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69F1C-1BE4-4BC1-A725-63BA9044F533}" type="datetimeFigureOut">
              <a:rPr lang="en-IN" smtClean="0"/>
              <a:t>24-06-2025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1FF57-DAFA-4D56-AE2D-1B53A812CFFE}" type="slidenum">
              <a:rPr lang="en-IN" smtClean="0"/>
              <a:t>‹#›</a:t>
            </a:fld>
            <a:endParaRPr lang="en-IN"/>
          </a:p>
        </p:txBody>
      </p:sp>
    </p:spTree>
    <p:extLst>
      <p:ext uri="{BB962C8B-B14F-4D97-AF65-F5344CB8AC3E}">
        <p14:creationId xmlns:p14="http://schemas.microsoft.com/office/powerpoint/2010/main" val="260098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4063" y="427898"/>
            <a:ext cx="10515600" cy="5999027"/>
          </a:xfrm>
          <a:solidFill>
            <a:schemeClr val="accent4">
              <a:lumMod val="40000"/>
              <a:lumOff val="60000"/>
            </a:schemeClr>
          </a:solidFill>
          <a:ln w="28575">
            <a:solidFill>
              <a:schemeClr val="tx1"/>
            </a:solidFill>
          </a:ln>
        </p:spPr>
        <p:txBody>
          <a:bodyPr>
            <a:normAutofit lnSpcReduction="10000"/>
          </a:bodyPr>
          <a:lstStyle/>
          <a:p>
            <a:endParaRPr lang="en-US" dirty="0" smtClean="0"/>
          </a:p>
          <a:p>
            <a:endParaRPr lang="en-US" dirty="0"/>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Project Title</a:t>
            </a:r>
            <a:endParaRPr lang="en-IN"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To build an in-house automation software ‘Powertrack+’</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Prepared by:- Sumit Pandey</a:t>
            </a:r>
          </a:p>
          <a:p>
            <a:pPr marL="0" indent="0">
              <a:buNone/>
            </a:pPr>
            <a:r>
              <a:rPr lang="en-US" dirty="0" smtClean="0">
                <a:latin typeface="Arial" panose="020B0604020202020204" pitchFamily="34" charset="0"/>
                <a:cs typeface="Arial" panose="020B0604020202020204" pitchFamily="34" charset="0"/>
              </a:rPr>
              <a:t>Date:- 19-06-25</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310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445" y="130629"/>
            <a:ext cx="10515600" cy="6048102"/>
          </a:xfrm>
          <a:solidFill>
            <a:schemeClr val="accent4">
              <a:lumMod val="40000"/>
              <a:lumOff val="60000"/>
            </a:schemeClr>
          </a:solidFill>
          <a:ln>
            <a:solidFill>
              <a:schemeClr val="tx1"/>
            </a:solidFill>
          </a:ln>
        </p:spPr>
        <p:txBody>
          <a:bodyPr/>
          <a:lstStyle/>
          <a:p>
            <a:endParaRPr lang="en-US" dirty="0" smtClean="0"/>
          </a:p>
          <a:p>
            <a:endParaRPr lang="en-US" dirty="0"/>
          </a:p>
          <a:p>
            <a:r>
              <a:rPr lang="en-US" dirty="0" smtClean="0"/>
              <a:t>Project Sponsor:- Havells India Limited</a:t>
            </a:r>
          </a:p>
          <a:p>
            <a:r>
              <a:rPr lang="en-US" dirty="0" smtClean="0"/>
              <a:t>Project Manager:- XXXXX</a:t>
            </a:r>
          </a:p>
          <a:p>
            <a:r>
              <a:rPr lang="en-US" dirty="0" smtClean="0"/>
              <a:t>Business analyst:- Sumit Pandey</a:t>
            </a:r>
            <a:endParaRPr lang="en-US" dirty="0"/>
          </a:p>
          <a:p>
            <a:pPr marL="0" indent="0">
              <a:buNone/>
            </a:pPr>
            <a:endParaRPr lang="en-IN" dirty="0"/>
          </a:p>
        </p:txBody>
      </p:sp>
    </p:spTree>
    <p:extLst>
      <p:ext uri="{BB962C8B-B14F-4D97-AF65-F5344CB8AC3E}">
        <p14:creationId xmlns:p14="http://schemas.microsoft.com/office/powerpoint/2010/main" val="304299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Problem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To deal with low productivity of the business an in-house automation solution software to be developed such that it will help the organization to cater with all the possible solution to the problem such as Low productivity, Variable manpower, defect raised by manpower, Less OEE.</a:t>
            </a:r>
          </a:p>
          <a:p>
            <a:pPr marL="0" indent="0">
              <a:buNone/>
            </a:pPr>
            <a:endParaRPr lang="en-IN" dirty="0"/>
          </a:p>
        </p:txBody>
      </p:sp>
    </p:spTree>
    <p:extLst>
      <p:ext uri="{BB962C8B-B14F-4D97-AF65-F5344CB8AC3E}">
        <p14:creationId xmlns:p14="http://schemas.microsoft.com/office/powerpoint/2010/main" val="83410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Purpose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To develop an automation solution to be named as Powertrack+ in-house in the organization specially developed to deal with the lack of automation inside the plant and also digitalize the all the business domain such that the it will help the management to take more stringent decisions to enhance their productivity needs</a:t>
            </a:r>
          </a:p>
          <a:p>
            <a:pPr marL="0" indent="0">
              <a:buNone/>
            </a:pPr>
            <a:endParaRPr lang="en-IN" dirty="0"/>
          </a:p>
        </p:txBody>
      </p:sp>
    </p:spTree>
    <p:extLst>
      <p:ext uri="{BB962C8B-B14F-4D97-AF65-F5344CB8AC3E}">
        <p14:creationId xmlns:p14="http://schemas.microsoft.com/office/powerpoint/2010/main" val="53758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1886" y="116932"/>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Project Objective</a:t>
            </a:r>
            <a:endParaRPr lang="en-IN" sz="2800" dirty="0">
              <a:latin typeface="+mn-lt"/>
            </a:endParaRPr>
          </a:p>
        </p:txBody>
      </p:sp>
      <p:sp>
        <p:nvSpPr>
          <p:cNvPr id="4" name="Content Placeholder 3"/>
          <p:cNvSpPr>
            <a:spLocks noGrp="1"/>
          </p:cNvSpPr>
          <p:nvPr>
            <p:ph idx="1"/>
          </p:nvPr>
        </p:nvSpPr>
        <p:spPr>
          <a:xfrm>
            <a:off x="391886" y="1214846"/>
            <a:ext cx="10961914" cy="5055325"/>
          </a:xfrm>
          <a:solidFill>
            <a:schemeClr val="accent4">
              <a:lumMod val="40000"/>
              <a:lumOff val="60000"/>
            </a:schemeClr>
          </a:solidFill>
          <a:ln>
            <a:solidFill>
              <a:schemeClr val="tx1"/>
            </a:solidFill>
          </a:ln>
        </p:spPr>
        <p:txBody>
          <a:bodyPr>
            <a:normAutofit/>
          </a:bodyPr>
          <a:lstStyle/>
          <a:p>
            <a:pPr marL="0" indent="0">
              <a:buNone/>
            </a:pPr>
            <a:r>
              <a:rPr lang="en-US" sz="2000" dirty="0" smtClean="0"/>
              <a:t>The main objective of this project is to cater the challenged faced by the organization day in &amp; day out due to low productivity of the plant due to challenged faced by the management in dealing with less automation, Low productivity due to more manpower engagement, high defect rate and deterred decision making due to no digitalization of different function around business.</a:t>
            </a:r>
          </a:p>
          <a:p>
            <a:pPr marL="0" indent="0">
              <a:buNone/>
            </a:pPr>
            <a:endParaRPr lang="en-IN" sz="2000" dirty="0"/>
          </a:p>
        </p:txBody>
      </p:sp>
    </p:spTree>
    <p:extLst>
      <p:ext uri="{BB962C8B-B14F-4D97-AF65-F5344CB8AC3E}">
        <p14:creationId xmlns:p14="http://schemas.microsoft.com/office/powerpoint/2010/main" val="16837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Success criteria</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The successful accomplishment of Powertrack+ project will help in very broader way to the business to handle the challenges faced by them of high dependency of variable manpower involvement, improved automation level around plant, which in result provide improved OEE, Defect rate will reduce significantly and digitization of domain will help the organization to take better decisions.</a:t>
            </a:r>
          </a:p>
          <a:p>
            <a:pPr marL="0" indent="0">
              <a:buNone/>
            </a:pPr>
            <a:endParaRPr lang="en-IN" dirty="0"/>
          </a:p>
        </p:txBody>
      </p:sp>
    </p:spTree>
    <p:extLst>
      <p:ext uri="{BB962C8B-B14F-4D97-AF65-F5344CB8AC3E}">
        <p14:creationId xmlns:p14="http://schemas.microsoft.com/office/powerpoint/2010/main" val="126468481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394063" y="169183"/>
            <a:ext cx="10515600" cy="810532"/>
          </a:xfrm>
          <a:solidFill>
            <a:schemeClr val="accent4">
              <a:lumMod val="40000"/>
              <a:lumOff val="60000"/>
            </a:schemeClr>
          </a:solidFill>
        </p:spPr>
        <p:txBody>
          <a:bodyPr>
            <a:normAutofit/>
          </a:bodyPr>
          <a:lstStyle/>
          <a:p>
            <a:r>
              <a:rPr lang="en-US" sz="2800" dirty="0" smtClean="0">
                <a:latin typeface="+mn-lt"/>
              </a:rPr>
              <a:t>Methods/Approach</a:t>
            </a:r>
            <a:endParaRPr lang="en-IN" sz="2800" dirty="0">
              <a:latin typeface="+mn-lt"/>
            </a:endParaRPr>
          </a:p>
        </p:txBody>
      </p:sp>
      <p:sp>
        <p:nvSpPr>
          <p:cNvPr id="4" name="Content Placeholder 3"/>
          <p:cNvSpPr>
            <a:spLocks noGrp="1"/>
          </p:cNvSpPr>
          <p:nvPr>
            <p:ph idx="1"/>
          </p:nvPr>
        </p:nvSpPr>
        <p:spPr>
          <a:xfrm>
            <a:off x="394063" y="1110344"/>
            <a:ext cx="11558451" cy="561702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The powertrack+ automation solution has helped organization to deal with companies current cost of production, losses incurred due to lack of automation, low digitalization. Hence this domain was developed using waterfall approach which underlines such as</a:t>
            </a:r>
          </a:p>
          <a:p>
            <a:pPr marL="0" indent="0">
              <a:buNone/>
            </a:pPr>
            <a:r>
              <a:rPr lang="en-US" sz="1800" dirty="0" smtClean="0"/>
              <a:t>Requirement gathering Phase:- All the requirements from each stakeholders was gathered to understand the requirement such that the software can be developed as per users after finalization sign off was taken from each stakeholders.</a:t>
            </a:r>
          </a:p>
          <a:p>
            <a:pPr marL="0" indent="0">
              <a:buNone/>
            </a:pPr>
            <a:r>
              <a:rPr lang="en-US" sz="1800" dirty="0" smtClean="0"/>
              <a:t>Design:- Designing of the system happens in this phase where developed built the software codes for domain such PLC,SCADA,HMI domain related production, Energy monitoring,deteminination</a:t>
            </a:r>
            <a:r>
              <a:rPr lang="en-US" sz="1800" dirty="0"/>
              <a:t> </a:t>
            </a:r>
            <a:r>
              <a:rPr lang="en-US" sz="1800" dirty="0" smtClean="0"/>
              <a:t>of ESG data, water consumption data etc.</a:t>
            </a:r>
          </a:p>
          <a:p>
            <a:pPr marL="0" indent="0">
              <a:buNone/>
            </a:pPr>
            <a:r>
              <a:rPr lang="en-US" sz="1800" dirty="0" smtClean="0"/>
              <a:t>Implementation:- Coding for software for each domain happens during this phase where developers sit with each sections stakeholders to understand and built user friendly software for them such that they can use them efficiently.</a:t>
            </a:r>
          </a:p>
          <a:p>
            <a:pPr marL="0" indent="0">
              <a:buNone/>
            </a:pPr>
            <a:r>
              <a:rPr lang="en-US" sz="1800" dirty="0" smtClean="0"/>
              <a:t>Testing:- Testing team starts testing the completed domain cross checks with BRD for confirmation any issue found was escalated to the developer team</a:t>
            </a:r>
          </a:p>
          <a:p>
            <a:pPr marL="0" indent="0">
              <a:buNone/>
            </a:pPr>
            <a:r>
              <a:rPr lang="en-US" sz="1800" dirty="0" smtClean="0"/>
              <a:t>Delivery &amp; maintenance:- When all the products for every section was completed after successful testing it deployed in the live environment for stakeholders to start using them.</a:t>
            </a:r>
          </a:p>
          <a:p>
            <a:pPr marL="0" indent="0">
              <a:buNone/>
            </a:pPr>
            <a:r>
              <a:rPr lang="en-US" sz="1800" dirty="0" smtClean="0"/>
              <a:t>	</a:t>
            </a:r>
          </a:p>
          <a:p>
            <a:pPr marL="0" indent="0">
              <a:buNone/>
            </a:pPr>
            <a:endParaRPr lang="en-IN" sz="1800" dirty="0"/>
          </a:p>
        </p:txBody>
      </p:sp>
    </p:spTree>
    <p:extLst>
      <p:ext uri="{BB962C8B-B14F-4D97-AF65-F5344CB8AC3E}">
        <p14:creationId xmlns:p14="http://schemas.microsoft.com/office/powerpoint/2010/main" val="339502647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4064" y="129994"/>
            <a:ext cx="10515600" cy="679902"/>
          </a:xfrm>
          <a:solidFill>
            <a:schemeClr val="accent4">
              <a:lumMod val="40000"/>
              <a:lumOff val="60000"/>
            </a:schemeClr>
          </a:solidFill>
          <a:ln w="28575">
            <a:solidFill>
              <a:schemeClr val="tx1"/>
            </a:solidFill>
          </a:ln>
        </p:spPr>
        <p:txBody>
          <a:bodyPr>
            <a:normAutofit/>
          </a:bodyPr>
          <a:lstStyle/>
          <a:p>
            <a:r>
              <a:rPr lang="en-US" sz="3100" dirty="0" smtClean="0">
                <a:latin typeface="+mn-lt"/>
              </a:rPr>
              <a:t>Resource</a:t>
            </a:r>
            <a:r>
              <a:rPr lang="en-US" sz="3100" dirty="0">
                <a:latin typeface="+mn-lt"/>
              </a:rPr>
              <a:t>s</a:t>
            </a:r>
            <a:endParaRPr lang="en-IN" sz="3100" dirty="0">
              <a:latin typeface="+mn-lt"/>
            </a:endParaRPr>
          </a:p>
        </p:txBody>
      </p:sp>
      <p:sp>
        <p:nvSpPr>
          <p:cNvPr id="4" name="Content Placeholder 3"/>
          <p:cNvSpPr>
            <a:spLocks noGrp="1"/>
          </p:cNvSpPr>
          <p:nvPr>
            <p:ph idx="1"/>
          </p:nvPr>
        </p:nvSpPr>
        <p:spPr>
          <a:xfrm>
            <a:off x="394064" y="953591"/>
            <a:ext cx="10515600" cy="4351338"/>
          </a:xfrm>
          <a:solidFill>
            <a:schemeClr val="accent4">
              <a:lumMod val="40000"/>
              <a:lumOff val="60000"/>
            </a:schemeClr>
          </a:solidFill>
          <a:ln w="19050">
            <a:solidFill>
              <a:schemeClr val="tx1"/>
            </a:solidFill>
          </a:ln>
        </p:spPr>
        <p:txBody>
          <a:bodyPr>
            <a:normAutofit/>
          </a:bodyPr>
          <a:lstStyle/>
          <a:p>
            <a:pPr marL="0" indent="0">
              <a:buNone/>
            </a:pPr>
            <a:r>
              <a:rPr lang="en-US" sz="1800" dirty="0" smtClean="0"/>
              <a:t>Powertrack + automation was completely build by the organization IT team with help of field technical team hence the allocated resources were</a:t>
            </a:r>
          </a:p>
          <a:p>
            <a:pPr marL="0" indent="0">
              <a:buNone/>
            </a:pPr>
            <a:r>
              <a:rPr lang="en-US" sz="1800" dirty="0" smtClean="0"/>
              <a:t>People:- CFT team was formed including IT team,Production,Maintenance,Process engineering and Quality Deptt to ensure to no lack redundancy and gaps.</a:t>
            </a:r>
          </a:p>
          <a:p>
            <a:pPr marL="0" indent="0">
              <a:buNone/>
            </a:pPr>
            <a:r>
              <a:rPr lang="en-US" sz="1800" dirty="0" smtClean="0"/>
              <a:t>Time Allocated:- 8-10 weeks were allocated for each domain to be delivered.</a:t>
            </a:r>
          </a:p>
          <a:p>
            <a:pPr marL="0" indent="0">
              <a:buNone/>
            </a:pPr>
            <a:r>
              <a:rPr lang="en-US" sz="1800" dirty="0" smtClean="0"/>
              <a:t>Budget:- The allocated budget for complete domain development was INR 1000000 including OEE dashboard, downtime dashboard, energy monitoring system, Defect rate dashboard, Total manpower monitoring, All critical machine monitoring through CBM.</a:t>
            </a:r>
          </a:p>
          <a:p>
            <a:pPr marL="0" indent="0">
              <a:buNone/>
            </a:pPr>
            <a:endParaRPr lang="en-IN" sz="1800" dirty="0"/>
          </a:p>
        </p:txBody>
      </p:sp>
    </p:spTree>
    <p:extLst>
      <p:ext uri="{BB962C8B-B14F-4D97-AF65-F5344CB8AC3E}">
        <p14:creationId xmlns:p14="http://schemas.microsoft.com/office/powerpoint/2010/main" val="659977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2622" y="103869"/>
            <a:ext cx="10515600" cy="810532"/>
          </a:xfrm>
          <a:solidFill>
            <a:schemeClr val="accent4">
              <a:lumMod val="40000"/>
              <a:lumOff val="60000"/>
            </a:schemeClr>
          </a:solidFill>
          <a:ln w="28575">
            <a:solidFill>
              <a:schemeClr val="tx1"/>
            </a:solidFill>
          </a:ln>
        </p:spPr>
        <p:txBody>
          <a:bodyPr>
            <a:normAutofit/>
          </a:bodyPr>
          <a:lstStyle/>
          <a:p>
            <a:r>
              <a:rPr lang="en-US" sz="2800" dirty="0" smtClean="0">
                <a:latin typeface="+mn-lt"/>
              </a:rPr>
              <a:t>Risk &amp; dependencies</a:t>
            </a:r>
            <a:endParaRPr lang="en-IN" sz="2800" dirty="0">
              <a:latin typeface="+mn-lt"/>
            </a:endParaRPr>
          </a:p>
        </p:txBody>
      </p:sp>
      <p:sp>
        <p:nvSpPr>
          <p:cNvPr id="4" name="Content Placeholder 3"/>
          <p:cNvSpPr>
            <a:spLocks noGrp="1"/>
          </p:cNvSpPr>
          <p:nvPr>
            <p:ph idx="1"/>
          </p:nvPr>
        </p:nvSpPr>
        <p:spPr>
          <a:xfrm>
            <a:off x="302622" y="1110344"/>
            <a:ext cx="10515600" cy="435133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Risk associated with this solution is lack of awareness for the users down the line, hesitation of using the solutions as they are not used to the changes, Incorrect data due wrong entries from the </a:t>
            </a:r>
            <a:r>
              <a:rPr lang="en-US" sz="1800" dirty="0" err="1" smtClean="0"/>
              <a:t>opertators</a:t>
            </a:r>
            <a:r>
              <a:rPr lang="en-US" sz="1800" dirty="0" smtClean="0"/>
              <a:t> can lead to invalid results.</a:t>
            </a:r>
          </a:p>
          <a:p>
            <a:pPr marL="0" indent="0">
              <a:buNone/>
            </a:pPr>
            <a:r>
              <a:rPr lang="en-US" sz="1800" dirty="0" smtClean="0"/>
              <a:t>Dependencies can be on use of the new system, maintenance cost can be higher in future as domain and data increases, handling of multiple data and overwriting of old data are some of the dependencies business may face during early Implementation.</a:t>
            </a:r>
          </a:p>
          <a:p>
            <a:pPr marL="0" indent="0">
              <a:buNone/>
            </a:pPr>
            <a:endParaRPr lang="en-IN" sz="1800" dirty="0"/>
          </a:p>
        </p:txBody>
      </p:sp>
    </p:spTree>
    <p:extLst>
      <p:ext uri="{BB962C8B-B14F-4D97-AF65-F5344CB8AC3E}">
        <p14:creationId xmlns:p14="http://schemas.microsoft.com/office/powerpoint/2010/main" val="1560238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2622" y="103869"/>
            <a:ext cx="10515600" cy="810532"/>
          </a:xfrm>
          <a:solidFill>
            <a:schemeClr val="accent4">
              <a:lumMod val="40000"/>
              <a:lumOff val="60000"/>
            </a:schemeClr>
          </a:solidFill>
          <a:ln w="28575">
            <a:solidFill>
              <a:schemeClr val="tx1"/>
            </a:solidFill>
          </a:ln>
        </p:spPr>
        <p:txBody>
          <a:bodyPr>
            <a:normAutofit/>
          </a:bodyPr>
          <a:lstStyle/>
          <a:p>
            <a:r>
              <a:rPr lang="en-US" sz="2800" dirty="0" smtClean="0">
                <a:latin typeface="+mn-lt"/>
              </a:rPr>
              <a:t>Opportunities</a:t>
            </a:r>
            <a:endParaRPr lang="en-IN" sz="2800" dirty="0">
              <a:latin typeface="+mn-lt"/>
            </a:endParaRPr>
          </a:p>
        </p:txBody>
      </p:sp>
      <p:sp>
        <p:nvSpPr>
          <p:cNvPr id="4" name="Content Placeholder 3"/>
          <p:cNvSpPr>
            <a:spLocks noGrp="1"/>
          </p:cNvSpPr>
          <p:nvPr>
            <p:ph idx="1"/>
          </p:nvPr>
        </p:nvSpPr>
        <p:spPr>
          <a:xfrm>
            <a:off x="302622" y="1110344"/>
            <a:ext cx="10515600" cy="435133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With the help of this automation solution we can also develop robotic solution and automated machine operation solution in difficult material handling area where there are major concern of manpower fatigue hence it can reduce human dependency and can eliminate fatigue level of operators, we can aloo see the opportunities as developing a high level MES monitoring system for management where they can view the mapping of manpower allocation on assembly lines and can decide where they can optimize the manpower in best possible way. In result management on decide in manpower reduction by 20% on each line.</a:t>
            </a:r>
          </a:p>
          <a:p>
            <a:pPr marL="0" indent="0">
              <a:buNone/>
            </a:pPr>
            <a:r>
              <a:rPr lang="en-US" sz="1800" dirty="0" smtClean="0"/>
              <a:t>Monitoring of utility system such as power consumption, solar consumption, water consumption, etc. can also be the opportunities with this application in future where it will provide a bigger picture for the management to view the optimization </a:t>
            </a:r>
            <a:r>
              <a:rPr lang="en-US" sz="1800" smtClean="0"/>
              <a:t>of energy cost.</a:t>
            </a:r>
            <a:endParaRPr lang="en-IN" sz="1800" dirty="0"/>
          </a:p>
        </p:txBody>
      </p:sp>
    </p:spTree>
    <p:extLst>
      <p:ext uri="{BB962C8B-B14F-4D97-AF65-F5344CB8AC3E}">
        <p14:creationId xmlns:p14="http://schemas.microsoft.com/office/powerpoint/2010/main" val="3890761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98</TotalTime>
  <Words>810</Words>
  <Application>Microsoft Office PowerPoint</Application>
  <PresentationFormat>Widescreen</PresentationFormat>
  <Paragraphs>44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Problem Statement</vt:lpstr>
      <vt:lpstr>Purpose Statement</vt:lpstr>
      <vt:lpstr>Project Objective</vt:lpstr>
      <vt:lpstr>Success criteria</vt:lpstr>
      <vt:lpstr>Methods/Approach</vt:lpstr>
      <vt:lpstr>Resources</vt:lpstr>
      <vt:lpstr>Risk &amp; dependencies</vt:lpstr>
      <vt:lpstr>Opportunities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Sumit Pandey</dc:creator>
  <cp:lastModifiedBy>Sumit Pandey</cp:lastModifiedBy>
  <cp:revision>11</cp:revision>
  <dcterms:created xsi:type="dcterms:W3CDTF">2025-06-20T15:42:01Z</dcterms:created>
  <dcterms:modified xsi:type="dcterms:W3CDTF">2025-06-24T08:52:49Z</dcterms:modified>
</cp:coreProperties>
</file>